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 showSpecialPlsOnTitleSld="0">
  <p:sldMasterIdLst>
    <p:sldMasterId id="214748368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11160125" cx="197993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952">
          <p15:clr>
            <a:srgbClr val="A4A3A4"/>
          </p15:clr>
        </p15:guide>
        <p15:guide id="2" orient="horz" pos="351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952"/>
        <p:guide pos="3515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6" Type="http://schemas.openxmlformats.org/officeDocument/2006/relationships/slide" Target="slides/slide11.xml"/></Relationships>
</file>

<file path=ppt/media/image10.png>
</file>

<file path=ppt/media/image13.png>
</file>

<file path=ppt/media/image14.png>
</file>

<file path=ppt/media/image16.png>
</file>

<file path=ppt/media/image17.png>
</file>

<file path=ppt/media/image19.png>
</file>

<file path=ppt/media/image2.png>
</file>

<file path=ppt/media/image21.png>
</file>

<file path=ppt/media/image22.jpg>
</file>

<file path=ppt/media/image23.png>
</file>

<file path=ppt/media/image24.png>
</file>

<file path=ppt/media/image25.jp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3.png>
</file>

<file path=ppt/media/image34.png>
</file>

<file path=ppt/media/image35.png>
</file>

<file path=ppt/media/image4.png>
</file>

<file path=ppt/media/image6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7350" y="685800"/>
            <a:ext cx="6083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78" u="none" cap="none" strike="noStrike">
                <a:solidFill>
                  <a:schemeClr val="dk1"/>
                </a:solidFill>
                <a:highlight>
                  <a:srgbClr val="FFFF00"/>
                </a:highlight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81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81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81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81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81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81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81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81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:notes"/>
          <p:cNvSpPr/>
          <p:nvPr>
            <p:ph idx="2" type="sldImg"/>
          </p:nvPr>
        </p:nvSpPr>
        <p:spPr>
          <a:xfrm>
            <a:off x="387350" y="685800"/>
            <a:ext cx="6083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31" name="Google Shape;231;p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1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10:notes"/>
          <p:cNvSpPr/>
          <p:nvPr>
            <p:ph idx="2" type="sldImg"/>
          </p:nvPr>
        </p:nvSpPr>
        <p:spPr>
          <a:xfrm>
            <a:off x="387350" y="685800"/>
            <a:ext cx="6083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11:notes"/>
          <p:cNvSpPr/>
          <p:nvPr>
            <p:ph idx="2" type="sldImg"/>
          </p:nvPr>
        </p:nvSpPr>
        <p:spPr>
          <a:xfrm>
            <a:off x="387350" y="685800"/>
            <a:ext cx="6083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56" name="Google Shape;356;p1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:notes"/>
          <p:cNvSpPr/>
          <p:nvPr>
            <p:ph idx="2" type="sldImg"/>
          </p:nvPr>
        </p:nvSpPr>
        <p:spPr>
          <a:xfrm>
            <a:off x="387350" y="685800"/>
            <a:ext cx="6083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37" name="Google Shape;237;p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3:notes"/>
          <p:cNvSpPr/>
          <p:nvPr>
            <p:ph idx="2" type="sldImg"/>
          </p:nvPr>
        </p:nvSpPr>
        <p:spPr>
          <a:xfrm>
            <a:off x="387350" y="685800"/>
            <a:ext cx="6083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4:notes"/>
          <p:cNvSpPr/>
          <p:nvPr>
            <p:ph idx="2" type="sldImg"/>
          </p:nvPr>
        </p:nvSpPr>
        <p:spPr>
          <a:xfrm>
            <a:off x="387350" y="685800"/>
            <a:ext cx="6083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5:notes"/>
          <p:cNvSpPr/>
          <p:nvPr>
            <p:ph idx="2" type="sldImg"/>
          </p:nvPr>
        </p:nvSpPr>
        <p:spPr>
          <a:xfrm>
            <a:off x="387350" y="685800"/>
            <a:ext cx="6083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6:notes"/>
          <p:cNvSpPr/>
          <p:nvPr>
            <p:ph idx="2" type="sldImg"/>
          </p:nvPr>
        </p:nvSpPr>
        <p:spPr>
          <a:xfrm>
            <a:off x="387350" y="685800"/>
            <a:ext cx="6083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7:notes"/>
          <p:cNvSpPr/>
          <p:nvPr>
            <p:ph idx="2" type="sldImg"/>
          </p:nvPr>
        </p:nvSpPr>
        <p:spPr>
          <a:xfrm>
            <a:off x="387350" y="685800"/>
            <a:ext cx="6083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8:notes"/>
          <p:cNvSpPr/>
          <p:nvPr>
            <p:ph idx="2" type="sldImg"/>
          </p:nvPr>
        </p:nvSpPr>
        <p:spPr>
          <a:xfrm>
            <a:off x="387350" y="685800"/>
            <a:ext cx="6083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9:notes"/>
          <p:cNvSpPr/>
          <p:nvPr>
            <p:ph idx="2" type="sldImg"/>
          </p:nvPr>
        </p:nvSpPr>
        <p:spPr>
          <a:xfrm>
            <a:off x="387350" y="685800"/>
            <a:ext cx="6083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5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0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0_ТС заголовок в 1 строку c картинкой">
  <p:cSld name="40_ТС заголовок в 1 строку c картинкой">
    <p:spTree>
      <p:nvGrpSpPr>
        <p:cNvPr id="7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2"/>
          <p:cNvSpPr/>
          <p:nvPr>
            <p:ph idx="2" type="pic"/>
          </p:nvPr>
        </p:nvSpPr>
        <p:spPr>
          <a:xfrm>
            <a:off x="9899651" y="0"/>
            <a:ext cx="9898908" cy="104409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</p:sp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99802" y="204538"/>
            <a:ext cx="6067183" cy="18547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9_ТС заголовок в 1 строку c картинкой">
  <p:cSld name="29_ТС заголовок в 1 строку c картинкой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1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8_ТС заголовок в 1 строку c картинкой">
  <p:cSld name="38_ТС заголовок в 1 строку c картинкой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2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4_ТС заголовок в 1 строку c картинкой">
  <p:cSld name="34_ТС заголовок в 1 строку c картинкой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13"/>
          <p:cNvPicPr preferRelativeResize="0"/>
          <p:nvPr/>
        </p:nvPicPr>
        <p:blipFill rotWithShape="1">
          <a:blip r:embed="rId2">
            <a:alphaModFix amt="51000"/>
          </a:blip>
          <a:srcRect b="0" l="0" r="0" t="0"/>
          <a:stretch/>
        </p:blipFill>
        <p:spPr>
          <a:xfrm flipH="1">
            <a:off x="11" y="11509"/>
            <a:ext cx="13601081" cy="11137106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13"/>
          <p:cNvSpPr/>
          <p:nvPr/>
        </p:nvSpPr>
        <p:spPr>
          <a:xfrm flipH="1" rot="10800000">
            <a:off x="10520490" y="0"/>
            <a:ext cx="9287822" cy="10458916"/>
          </a:xfrm>
          <a:custGeom>
            <a:rect b="b" l="l" r="r" t="t"/>
            <a:pathLst>
              <a:path extrusionOk="0" h="10540918" w="9436761">
                <a:moveTo>
                  <a:pt x="1575849" y="42782"/>
                </a:moveTo>
                <a:lnTo>
                  <a:pt x="8033220" y="15610"/>
                </a:lnTo>
                <a:lnTo>
                  <a:pt x="9434779" y="0"/>
                </a:lnTo>
                <a:cubicBezTo>
                  <a:pt x="9428144" y="3507845"/>
                  <a:pt x="9441490" y="7033073"/>
                  <a:pt x="9434855" y="10540918"/>
                </a:cubicBezTo>
                <a:lnTo>
                  <a:pt x="9291" y="10538446"/>
                </a:lnTo>
                <a:cubicBezTo>
                  <a:pt x="9291" y="7571368"/>
                  <a:pt x="0" y="4585709"/>
                  <a:pt x="0" y="1618631"/>
                </a:cubicBezTo>
                <a:cubicBezTo>
                  <a:pt x="0" y="748314"/>
                  <a:pt x="705532" y="42782"/>
                  <a:pt x="1575849" y="427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600" lIns="45600" spcFirstLastPara="1" rIns="45600" wrap="square" tIns="456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96"/>
              <a:buFont typeface="Arial"/>
              <a:buNone/>
            </a:pPr>
            <a:r>
              <a:t/>
            </a:r>
            <a:endParaRPr b="0" i="0" sz="17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13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7_ТС заголовок в 1 строку c картинкой">
  <p:cSld name="37_ТС заголовок в 1 строку c картинкой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14"/>
          <p:cNvPicPr preferRelativeResize="0"/>
          <p:nvPr/>
        </p:nvPicPr>
        <p:blipFill rotWithShape="1">
          <a:blip r:embed="rId2">
            <a:alphaModFix amt="29000"/>
          </a:blip>
          <a:srcRect b="0" l="0" r="0" t="0"/>
          <a:stretch/>
        </p:blipFill>
        <p:spPr>
          <a:xfrm flipH="1">
            <a:off x="0" y="11509"/>
            <a:ext cx="15311134" cy="11137106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14"/>
          <p:cNvSpPr/>
          <p:nvPr/>
        </p:nvSpPr>
        <p:spPr>
          <a:xfrm flipH="1" rot="10800000">
            <a:off x="10520490" y="10517"/>
            <a:ext cx="9287822" cy="10430470"/>
          </a:xfrm>
          <a:custGeom>
            <a:rect b="b" l="l" r="r" t="t"/>
            <a:pathLst>
              <a:path extrusionOk="0" h="10540918" w="9436761">
                <a:moveTo>
                  <a:pt x="1575849" y="42782"/>
                </a:moveTo>
                <a:lnTo>
                  <a:pt x="8033220" y="15610"/>
                </a:lnTo>
                <a:lnTo>
                  <a:pt x="9434779" y="0"/>
                </a:lnTo>
                <a:cubicBezTo>
                  <a:pt x="9428144" y="3507845"/>
                  <a:pt x="9441490" y="7033073"/>
                  <a:pt x="9434855" y="10540918"/>
                </a:cubicBezTo>
                <a:lnTo>
                  <a:pt x="9291" y="10538446"/>
                </a:lnTo>
                <a:cubicBezTo>
                  <a:pt x="9291" y="7571368"/>
                  <a:pt x="0" y="4585709"/>
                  <a:pt x="0" y="1618631"/>
                </a:cubicBezTo>
                <a:cubicBezTo>
                  <a:pt x="0" y="748314"/>
                  <a:pt x="705532" y="42782"/>
                  <a:pt x="1575849" y="4278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600" lIns="45600" spcFirstLastPara="1" rIns="45600" wrap="square" tIns="456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96"/>
              <a:buFont typeface="Arial"/>
              <a:buNone/>
            </a:pPr>
            <a:r>
              <a:t/>
            </a:r>
            <a:endParaRPr b="0" i="0" sz="17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14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0_ТС заголовок в 1 строку c картинкой">
  <p:cSld name="30_ТС заголовок в 1 строку c картинкой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5"/>
          <p:cNvSpPr/>
          <p:nvPr>
            <p:ph idx="2" type="pic"/>
          </p:nvPr>
        </p:nvSpPr>
        <p:spPr>
          <a:xfrm>
            <a:off x="1898372" y="6297147"/>
            <a:ext cx="17900930" cy="4862983"/>
          </a:xfrm>
          <a:prstGeom prst="snipRoundRect">
            <a:avLst>
              <a:gd fmla="val 28131" name="adj1"/>
              <a:gd fmla="val 0" name="adj2"/>
            </a:avLst>
          </a:prstGeom>
          <a:noFill/>
          <a:ln>
            <a:noFill/>
          </a:ln>
        </p:spPr>
      </p:sp>
      <p:sp>
        <p:nvSpPr>
          <p:cNvPr id="49" name="Google Shape;49;p15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8_ТС заголовок в 1 строку c картинкой">
  <p:cSld name="28_ТС заголовок в 1 строку c картинкой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6"/>
          <p:cNvSpPr/>
          <p:nvPr>
            <p:ph idx="2" type="pic"/>
          </p:nvPr>
        </p:nvSpPr>
        <p:spPr>
          <a:xfrm>
            <a:off x="4" y="-7288"/>
            <a:ext cx="9179673" cy="1044827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</p:sp>
      <p:sp>
        <p:nvSpPr>
          <p:cNvPr id="52" name="Google Shape;52;p16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7_ТС заголовок в 1 строку c картинкой">
  <p:cSld name="27_ТС заголовок в 1 строку c картинкой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7"/>
          <p:cNvSpPr/>
          <p:nvPr>
            <p:ph idx="2" type="pic"/>
          </p:nvPr>
        </p:nvSpPr>
        <p:spPr>
          <a:xfrm>
            <a:off x="13646317" y="5543"/>
            <a:ext cx="4539723" cy="1043544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</p:sp>
      <p:sp>
        <p:nvSpPr>
          <p:cNvPr id="55" name="Google Shape;55;p17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ТС заголовок в 1 строку c картинкой" type="tx">
  <p:cSld name="TITLE_AND_BOD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8"/>
          <p:cNvSpPr txBox="1"/>
          <p:nvPr>
            <p:ph idx="1" type="body"/>
          </p:nvPr>
        </p:nvSpPr>
        <p:spPr>
          <a:xfrm>
            <a:off x="680451" y="2577108"/>
            <a:ext cx="15749445" cy="67323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56"/>
              <a:buFont typeface="Noto Sans Symbols"/>
              <a:buNone/>
              <a:defRPr b="0" i="0" sz="275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56"/>
              <a:buFont typeface="Noto Sans Symbols"/>
              <a:buNone/>
              <a:defRPr b="0" i="0" sz="275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56"/>
              <a:buFont typeface="Noto Sans Symbols"/>
              <a:buNone/>
              <a:defRPr b="0" i="0" sz="275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56"/>
              <a:buFont typeface="Noto Sans Symbols"/>
              <a:buNone/>
              <a:defRPr b="0" i="0" sz="275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56"/>
              <a:buFont typeface="Noto Sans Symbols"/>
              <a:buNone/>
              <a:defRPr b="0" i="0" sz="275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18"/>
          <p:cNvSpPr txBox="1"/>
          <p:nvPr>
            <p:ph idx="2" type="body"/>
          </p:nvPr>
        </p:nvSpPr>
        <p:spPr>
          <a:xfrm>
            <a:off x="665449" y="625738"/>
            <a:ext cx="16949403" cy="11195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5905"/>
              <a:buFont typeface="Noto Sans Symbols"/>
              <a:buNone/>
              <a:defRPr b="0" i="0" sz="590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8650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8650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9" name="Google Shape;59;p18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ТС заголовок в 1 строку c картинкой">
  <p:cSld name="10_ТС заголовок в 1 строку c картинкой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9"/>
          <p:cNvSpPr txBox="1"/>
          <p:nvPr>
            <p:ph idx="1" type="body"/>
          </p:nvPr>
        </p:nvSpPr>
        <p:spPr>
          <a:xfrm>
            <a:off x="1948859" y="2577100"/>
            <a:ext cx="10056187" cy="18960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56"/>
              <a:buFont typeface="Noto Sans Symbols"/>
              <a:buNone/>
              <a:defRPr b="0" i="0" sz="275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56"/>
              <a:buFont typeface="Noto Sans Symbols"/>
              <a:buNone/>
              <a:defRPr b="0" i="0" sz="275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56"/>
              <a:buFont typeface="Noto Sans Symbols"/>
              <a:buNone/>
              <a:defRPr b="0" i="0" sz="275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56"/>
              <a:buFont typeface="Noto Sans Symbols"/>
              <a:buNone/>
              <a:defRPr b="0" i="0" sz="275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56"/>
              <a:buFont typeface="Noto Sans Symbols"/>
              <a:buNone/>
              <a:defRPr b="0" i="0" sz="275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" name="Google Shape;62;p19"/>
          <p:cNvSpPr txBox="1"/>
          <p:nvPr>
            <p:ph idx="2" type="body"/>
          </p:nvPr>
        </p:nvSpPr>
        <p:spPr>
          <a:xfrm>
            <a:off x="1948859" y="4844657"/>
            <a:ext cx="10056187" cy="120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402302" rtl="0" algn="l">
              <a:lnSpc>
                <a:spcPct val="113900"/>
              </a:lnSpc>
              <a:spcBef>
                <a:spcPts val="0"/>
              </a:spcBef>
              <a:spcAft>
                <a:spcPts val="0"/>
              </a:spcAft>
              <a:buClr>
                <a:srgbClr val="282828"/>
              </a:buClr>
              <a:buSzPts val="2657"/>
              <a:buFont typeface="Noto Sans Symbols"/>
              <a:buNone/>
              <a:defRPr b="0" i="0" sz="2657" u="none" cap="none" strike="noStrike">
                <a:solidFill>
                  <a:srgbClr val="28282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8650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8650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3" name="Google Shape;63;p19"/>
          <p:cNvSpPr txBox="1"/>
          <p:nvPr>
            <p:ph idx="3" type="body"/>
          </p:nvPr>
        </p:nvSpPr>
        <p:spPr>
          <a:xfrm>
            <a:off x="1948859" y="6215977"/>
            <a:ext cx="10056187" cy="7951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2828"/>
              </a:buClr>
              <a:buSzPts val="2657"/>
              <a:buFont typeface="Noto Sans Symbols"/>
              <a:buNone/>
              <a:defRPr b="0" i="0" sz="2657" u="none" cap="none" strike="noStrike">
                <a:solidFill>
                  <a:srgbClr val="28282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8650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8650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4" name="Google Shape;64;p19"/>
          <p:cNvSpPr txBox="1"/>
          <p:nvPr>
            <p:ph idx="4" type="body"/>
          </p:nvPr>
        </p:nvSpPr>
        <p:spPr>
          <a:xfrm>
            <a:off x="665449" y="625738"/>
            <a:ext cx="16949403" cy="11195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5905"/>
              <a:buFont typeface="Noto Sans Symbols"/>
              <a:buNone/>
              <a:defRPr b="0" i="0" sz="590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8650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8650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5" name="Google Shape;65;p19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4_ТС заголовок в 1 строку c картинкой">
  <p:cSld name="24_ТС заголовок в 1 строку c картинкой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0"/>
          <p:cNvSpPr/>
          <p:nvPr/>
        </p:nvSpPr>
        <p:spPr>
          <a:xfrm>
            <a:off x="0" y="-2"/>
            <a:ext cx="19799300" cy="50772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44975" spcFirstLastPara="1" rIns="4497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6"/>
              <a:buFont typeface="Arial"/>
              <a:buNone/>
            </a:pPr>
            <a:r>
              <a:t/>
            </a:r>
            <a:endParaRPr b="0" i="0" sz="806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20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9_ТС заголовок в 1 строку c картинкой">
  <p:cSld name="39_ТС заголовок в 1 строку c картинкой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3"/>
          <p:cNvSpPr/>
          <p:nvPr/>
        </p:nvSpPr>
        <p:spPr>
          <a:xfrm>
            <a:off x="0" y="0"/>
            <a:ext cx="19799300" cy="111601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6_ТС заголовок в 1 строку c картинкой">
  <p:cSld name="26_ТС заголовок в 1 строку c картинкой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1"/>
          <p:cNvSpPr/>
          <p:nvPr/>
        </p:nvSpPr>
        <p:spPr>
          <a:xfrm rot="-5400000">
            <a:off x="8130786" y="-8129359"/>
            <a:ext cx="3525495" cy="19792216"/>
          </a:xfrm>
          <a:custGeom>
            <a:rect b="b" l="l" r="r" t="t"/>
            <a:pathLst>
              <a:path extrusionOk="0" h="19792216" w="3525495">
                <a:moveTo>
                  <a:pt x="1644985" y="2572"/>
                </a:moveTo>
                <a:lnTo>
                  <a:pt x="2576480" y="2572"/>
                </a:lnTo>
                <a:lnTo>
                  <a:pt x="3519201" y="0"/>
                </a:lnTo>
                <a:cubicBezTo>
                  <a:pt x="3512980" y="3707601"/>
                  <a:pt x="3530348" y="16084615"/>
                  <a:pt x="3524127" y="19792216"/>
                </a:cubicBezTo>
                <a:lnTo>
                  <a:pt x="0" y="19789372"/>
                </a:lnTo>
                <a:cubicBezTo>
                  <a:pt x="12441" y="13696053"/>
                  <a:pt x="18920" y="7709515"/>
                  <a:pt x="31361" y="1616196"/>
                </a:cubicBezTo>
                <a:cubicBezTo>
                  <a:pt x="31361" y="725016"/>
                  <a:pt x="753805" y="2572"/>
                  <a:pt x="1644985" y="257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21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9_ТС заголовок в 1 строку c картинкой">
  <p:cSld name="19_ТС заголовок в 1 строку c картинкой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2"/>
          <p:cNvSpPr/>
          <p:nvPr/>
        </p:nvSpPr>
        <p:spPr>
          <a:xfrm flipH="1" rot="10800000">
            <a:off x="0" y="3859825"/>
            <a:ext cx="19786802" cy="73002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45700" lIns="44975" spcFirstLastPara="1" rIns="4497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6"/>
              <a:buFont typeface="Arial"/>
              <a:buNone/>
            </a:pPr>
            <a:r>
              <a:t/>
            </a:r>
            <a:endParaRPr b="0" i="0" sz="806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22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8_ТС заголовок в 1 строку c картинкой">
  <p:cSld name="18_ТС заголовок в 1 строку c картинкой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3"/>
          <p:cNvSpPr txBox="1"/>
          <p:nvPr>
            <p:ph idx="12" type="sldNum"/>
          </p:nvPr>
        </p:nvSpPr>
        <p:spPr>
          <a:xfrm>
            <a:off x="18515038" y="10272700"/>
            <a:ext cx="778844" cy="424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77" name="Google Shape;77;p23"/>
          <p:cNvSpPr/>
          <p:nvPr/>
        </p:nvSpPr>
        <p:spPr>
          <a:xfrm flipH="1" rot="10800000">
            <a:off x="0" y="5117352"/>
            <a:ext cx="19786802" cy="60427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45700" lIns="44975" spcFirstLastPara="1" rIns="4497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6"/>
              <a:buFont typeface="Arial"/>
              <a:buNone/>
            </a:pPr>
            <a:r>
              <a:t/>
            </a:r>
            <a:endParaRPr b="0" i="0" sz="806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23"/>
          <p:cNvSpPr txBox="1"/>
          <p:nvPr/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</a:pPr>
            <a:fld id="{00000000-1234-1234-1234-123412341234}" type="slidenum">
              <a:rPr b="0" i="0" lang="ru-RU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3515">
          <p15:clr>
            <a:srgbClr val="FBAE40"/>
          </p15:clr>
        </p15:guide>
        <p15:guide id="2" pos="6236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5_ТС заголовок в 1 строку c картинкой">
  <p:cSld name="35_ТС заголовок в 1 строку c картинкой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4"/>
          <p:cNvSpPr/>
          <p:nvPr/>
        </p:nvSpPr>
        <p:spPr>
          <a:xfrm flipH="1" rot="10800000">
            <a:off x="0" y="0"/>
            <a:ext cx="19786802" cy="60427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45700" lIns="44975" spcFirstLastPara="1" rIns="4497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6"/>
              <a:buFont typeface="Arial"/>
              <a:buNone/>
            </a:pPr>
            <a:r>
              <a:t/>
            </a:r>
            <a:endParaRPr b="0" i="0" sz="806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24"/>
          <p:cNvSpPr/>
          <p:nvPr/>
        </p:nvSpPr>
        <p:spPr>
          <a:xfrm flipH="1" rot="10800000">
            <a:off x="7001806" y="-2277"/>
            <a:ext cx="5795688" cy="7145900"/>
          </a:xfrm>
          <a:custGeom>
            <a:rect b="b" l="l" r="r" t="t"/>
            <a:pathLst>
              <a:path extrusionOk="0" h="7145900" w="5795688">
                <a:moveTo>
                  <a:pt x="1615670" y="21265"/>
                </a:moveTo>
                <a:lnTo>
                  <a:pt x="4540179" y="21265"/>
                </a:lnTo>
                <a:cubicBezTo>
                  <a:pt x="5249305" y="21265"/>
                  <a:pt x="5086562" y="0"/>
                  <a:pt x="5795688" y="0"/>
                </a:cubicBezTo>
                <a:cubicBezTo>
                  <a:pt x="5789467" y="3707601"/>
                  <a:pt x="5754488" y="3433571"/>
                  <a:pt x="5748267" y="7141172"/>
                </a:cubicBezTo>
                <a:lnTo>
                  <a:pt x="2046" y="7145900"/>
                </a:lnTo>
                <a:cubicBezTo>
                  <a:pt x="-5042" y="4956105"/>
                  <a:pt x="9134" y="3824684"/>
                  <a:pt x="2046" y="1634889"/>
                </a:cubicBezTo>
                <a:cubicBezTo>
                  <a:pt x="2046" y="743709"/>
                  <a:pt x="724490" y="21265"/>
                  <a:pt x="1615670" y="2126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24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1_ТС заголовок в 1 строку c картинкой">
  <p:cSld name="31_ТС заголовок в 1 строку c картинкой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5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3_ТС заголовок в 1 строку c картинкой">
  <p:cSld name="33_ТС заголовок в 1 строку c картинкой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6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2_ТС заголовок в 1 строку c картинкой">
  <p:cSld name="22_ТС заголовок в 1 строку c картинкой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7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5_ТС заголовок в 1 строку c картинкой">
  <p:cSld name="25_ТС заголовок в 1 строку c картинкой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8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Пользовательский макет">
  <p:cSld name="4_Пользовательский макет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9"/>
          <p:cNvSpPr/>
          <p:nvPr/>
        </p:nvSpPr>
        <p:spPr>
          <a:xfrm>
            <a:off x="821027" y="765545"/>
            <a:ext cx="3741972" cy="5273748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44975" lIns="44975" spcFirstLastPara="1" rIns="44975" wrap="square" tIns="449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72"/>
              <a:buFont typeface="Arial"/>
              <a:buNone/>
            </a:pPr>
            <a:r>
              <a:t/>
            </a:r>
            <a:endParaRPr b="0" i="0" sz="177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29"/>
          <p:cNvSpPr/>
          <p:nvPr/>
        </p:nvSpPr>
        <p:spPr>
          <a:xfrm>
            <a:off x="2662008" y="4708044"/>
            <a:ext cx="7739292" cy="3622841"/>
          </a:xfrm>
          <a:prstGeom prst="rect">
            <a:avLst/>
          </a:prstGeom>
          <a:solidFill>
            <a:srgbClr val="FFDD2D"/>
          </a:solidFill>
          <a:ln>
            <a:noFill/>
          </a:ln>
        </p:spPr>
        <p:txBody>
          <a:bodyPr anchorCtr="0" anchor="t" bIns="45700" lIns="44975" spcFirstLastPara="1" rIns="4497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6"/>
              <a:buFont typeface="Arial"/>
              <a:buNone/>
            </a:pPr>
            <a:r>
              <a:t/>
            </a:r>
            <a:endParaRPr b="0" i="0" sz="806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4" name="Google Shape;94;p29"/>
          <p:cNvGrpSpPr/>
          <p:nvPr/>
        </p:nvGrpSpPr>
        <p:grpSpPr>
          <a:xfrm>
            <a:off x="1587526" y="1913434"/>
            <a:ext cx="3822493" cy="7549543"/>
            <a:chOff x="2438381" y="1835148"/>
            <a:chExt cx="1617310" cy="3187699"/>
          </a:xfrm>
        </p:grpSpPr>
        <p:sp>
          <p:nvSpPr>
            <p:cNvPr id="95" name="Google Shape;95;p29"/>
            <p:cNvSpPr/>
            <p:nvPr/>
          </p:nvSpPr>
          <p:spPr>
            <a:xfrm>
              <a:off x="2467676" y="1835148"/>
              <a:ext cx="1560218" cy="3187699"/>
            </a:xfrm>
            <a:custGeom>
              <a:rect b="b" l="l" r="r" t="t"/>
              <a:pathLst>
                <a:path extrusionOk="0" h="3187700" w="1560243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rgbClr val="EFEFEF"/>
                </a:gs>
                <a:gs pos="100000">
                  <a:srgbClr val="ACACAC"/>
                </a:gs>
              </a:gsLst>
              <a:lin ang="27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29"/>
            <p:cNvSpPr/>
            <p:nvPr/>
          </p:nvSpPr>
          <p:spPr>
            <a:xfrm>
              <a:off x="2564260" y="1932017"/>
              <a:ext cx="1367148" cy="2994343"/>
            </a:xfrm>
            <a:custGeom>
              <a:rect b="b" l="l" r="r" t="t"/>
              <a:pathLst>
                <a:path extrusionOk="0" h="2994344" w="1367170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29"/>
            <p:cNvSpPr/>
            <p:nvPr/>
          </p:nvSpPr>
          <p:spPr>
            <a:xfrm>
              <a:off x="4012524" y="2571269"/>
              <a:ext cx="43167" cy="369582"/>
            </a:xfrm>
            <a:custGeom>
              <a:rect b="b" l="l" r="r" t="t"/>
              <a:pathLst>
                <a:path extrusionOk="0" h="369582" w="43168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29"/>
            <p:cNvSpPr/>
            <p:nvPr/>
          </p:nvSpPr>
          <p:spPr>
            <a:xfrm>
              <a:off x="2439889" y="2484583"/>
              <a:ext cx="58632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29"/>
            <p:cNvSpPr/>
            <p:nvPr/>
          </p:nvSpPr>
          <p:spPr>
            <a:xfrm>
              <a:off x="2438381" y="2773760"/>
              <a:ext cx="58633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29"/>
            <p:cNvSpPr/>
            <p:nvPr/>
          </p:nvSpPr>
          <p:spPr>
            <a:xfrm>
              <a:off x="2444566" y="2251929"/>
              <a:ext cx="46299" cy="139116"/>
            </a:xfrm>
            <a:custGeom>
              <a:rect b="b" l="l" r="r" t="t"/>
              <a:pathLst>
                <a:path extrusionOk="0" h="139116" w="46299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1" name="Google Shape;101;p29"/>
          <p:cNvSpPr/>
          <p:nvPr>
            <p:ph idx="2" type="pic"/>
          </p:nvPr>
        </p:nvSpPr>
        <p:spPr>
          <a:xfrm>
            <a:off x="1887231" y="2128138"/>
            <a:ext cx="3231237" cy="709161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grpSp>
        <p:nvGrpSpPr>
          <p:cNvPr id="102" name="Google Shape;102;p29"/>
          <p:cNvGrpSpPr/>
          <p:nvPr/>
        </p:nvGrpSpPr>
        <p:grpSpPr>
          <a:xfrm>
            <a:off x="5939210" y="1913434"/>
            <a:ext cx="3822493" cy="7549543"/>
            <a:chOff x="2438381" y="1835148"/>
            <a:chExt cx="1617310" cy="3187699"/>
          </a:xfrm>
        </p:grpSpPr>
        <p:sp>
          <p:nvSpPr>
            <p:cNvPr id="103" name="Google Shape;103;p29"/>
            <p:cNvSpPr/>
            <p:nvPr/>
          </p:nvSpPr>
          <p:spPr>
            <a:xfrm>
              <a:off x="2467676" y="1835148"/>
              <a:ext cx="1560218" cy="3187699"/>
            </a:xfrm>
            <a:custGeom>
              <a:rect b="b" l="l" r="r" t="t"/>
              <a:pathLst>
                <a:path extrusionOk="0" h="3187700" w="1560243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rgbClr val="EFEFEF"/>
                </a:gs>
                <a:gs pos="100000">
                  <a:srgbClr val="ACACAC"/>
                </a:gs>
              </a:gsLst>
              <a:lin ang="27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29"/>
            <p:cNvSpPr/>
            <p:nvPr/>
          </p:nvSpPr>
          <p:spPr>
            <a:xfrm>
              <a:off x="2564260" y="1932017"/>
              <a:ext cx="1367148" cy="2994343"/>
            </a:xfrm>
            <a:custGeom>
              <a:rect b="b" l="l" r="r" t="t"/>
              <a:pathLst>
                <a:path extrusionOk="0" h="2994344" w="1367170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9"/>
            <p:cNvSpPr/>
            <p:nvPr/>
          </p:nvSpPr>
          <p:spPr>
            <a:xfrm>
              <a:off x="4012524" y="2571269"/>
              <a:ext cx="43167" cy="369582"/>
            </a:xfrm>
            <a:custGeom>
              <a:rect b="b" l="l" r="r" t="t"/>
              <a:pathLst>
                <a:path extrusionOk="0" h="369582" w="43168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29"/>
            <p:cNvSpPr/>
            <p:nvPr/>
          </p:nvSpPr>
          <p:spPr>
            <a:xfrm>
              <a:off x="2439889" y="2484583"/>
              <a:ext cx="58632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29"/>
            <p:cNvSpPr/>
            <p:nvPr/>
          </p:nvSpPr>
          <p:spPr>
            <a:xfrm>
              <a:off x="2438381" y="2773760"/>
              <a:ext cx="58633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29"/>
            <p:cNvSpPr/>
            <p:nvPr/>
          </p:nvSpPr>
          <p:spPr>
            <a:xfrm>
              <a:off x="2444566" y="2251929"/>
              <a:ext cx="46299" cy="139116"/>
            </a:xfrm>
            <a:custGeom>
              <a:rect b="b" l="l" r="r" t="t"/>
              <a:pathLst>
                <a:path extrusionOk="0" h="139116" w="46299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9" name="Google Shape;109;p29"/>
          <p:cNvSpPr/>
          <p:nvPr>
            <p:ph idx="3" type="pic"/>
          </p:nvPr>
        </p:nvSpPr>
        <p:spPr>
          <a:xfrm>
            <a:off x="6238915" y="2128138"/>
            <a:ext cx="3231237" cy="709161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110" name="Google Shape;110;p29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Пользовательский макет">
  <p:cSld name="5_Пользовательский макет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0"/>
          <p:cNvSpPr/>
          <p:nvPr/>
        </p:nvSpPr>
        <p:spPr>
          <a:xfrm>
            <a:off x="821027" y="765545"/>
            <a:ext cx="3741972" cy="5273748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44975" lIns="44975" spcFirstLastPara="1" rIns="44975" wrap="square" tIns="449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72"/>
              <a:buFont typeface="Arial"/>
              <a:buNone/>
            </a:pPr>
            <a:r>
              <a:t/>
            </a:r>
            <a:endParaRPr b="0" i="0" sz="177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30"/>
          <p:cNvSpPr/>
          <p:nvPr/>
        </p:nvSpPr>
        <p:spPr>
          <a:xfrm>
            <a:off x="2662007" y="4708044"/>
            <a:ext cx="11151963" cy="3622841"/>
          </a:xfrm>
          <a:prstGeom prst="rect">
            <a:avLst/>
          </a:prstGeom>
          <a:solidFill>
            <a:srgbClr val="FFDD2D"/>
          </a:solidFill>
          <a:ln>
            <a:noFill/>
          </a:ln>
        </p:spPr>
        <p:txBody>
          <a:bodyPr anchorCtr="0" anchor="t" bIns="45700" lIns="44975" spcFirstLastPara="1" rIns="4497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6"/>
              <a:buFont typeface="Arial"/>
              <a:buNone/>
            </a:pPr>
            <a:r>
              <a:t/>
            </a:r>
            <a:endParaRPr b="0" i="0" sz="806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4" name="Google Shape;114;p30"/>
          <p:cNvGrpSpPr/>
          <p:nvPr/>
        </p:nvGrpSpPr>
        <p:grpSpPr>
          <a:xfrm>
            <a:off x="1587527" y="1913434"/>
            <a:ext cx="3727128" cy="7361195"/>
            <a:chOff x="2438381" y="1835148"/>
            <a:chExt cx="1617310" cy="3187699"/>
          </a:xfrm>
        </p:grpSpPr>
        <p:sp>
          <p:nvSpPr>
            <p:cNvPr id="115" name="Google Shape;115;p30"/>
            <p:cNvSpPr/>
            <p:nvPr/>
          </p:nvSpPr>
          <p:spPr>
            <a:xfrm>
              <a:off x="2467676" y="1835148"/>
              <a:ext cx="1560218" cy="3187699"/>
            </a:xfrm>
            <a:custGeom>
              <a:rect b="b" l="l" r="r" t="t"/>
              <a:pathLst>
                <a:path extrusionOk="0" h="3187700" w="1560243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rgbClr val="EFEFEF"/>
                </a:gs>
                <a:gs pos="100000">
                  <a:srgbClr val="ACACAC"/>
                </a:gs>
              </a:gsLst>
              <a:lin ang="27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30"/>
            <p:cNvSpPr/>
            <p:nvPr/>
          </p:nvSpPr>
          <p:spPr>
            <a:xfrm>
              <a:off x="2564260" y="1932017"/>
              <a:ext cx="1367148" cy="2994343"/>
            </a:xfrm>
            <a:custGeom>
              <a:rect b="b" l="l" r="r" t="t"/>
              <a:pathLst>
                <a:path extrusionOk="0" h="2994344" w="1367170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30"/>
            <p:cNvSpPr/>
            <p:nvPr/>
          </p:nvSpPr>
          <p:spPr>
            <a:xfrm>
              <a:off x="4012524" y="2571269"/>
              <a:ext cx="43167" cy="369582"/>
            </a:xfrm>
            <a:custGeom>
              <a:rect b="b" l="l" r="r" t="t"/>
              <a:pathLst>
                <a:path extrusionOk="0" h="369582" w="43168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30"/>
            <p:cNvSpPr/>
            <p:nvPr/>
          </p:nvSpPr>
          <p:spPr>
            <a:xfrm>
              <a:off x="2439889" y="2484583"/>
              <a:ext cx="58632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30"/>
            <p:cNvSpPr/>
            <p:nvPr/>
          </p:nvSpPr>
          <p:spPr>
            <a:xfrm>
              <a:off x="2438381" y="2773760"/>
              <a:ext cx="58633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30"/>
            <p:cNvSpPr/>
            <p:nvPr/>
          </p:nvSpPr>
          <p:spPr>
            <a:xfrm>
              <a:off x="2444566" y="2251929"/>
              <a:ext cx="46299" cy="139116"/>
            </a:xfrm>
            <a:custGeom>
              <a:rect b="b" l="l" r="r" t="t"/>
              <a:pathLst>
                <a:path extrusionOk="0" h="139116" w="46299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1" name="Google Shape;121;p30"/>
          <p:cNvSpPr/>
          <p:nvPr>
            <p:ph idx="2" type="pic"/>
          </p:nvPr>
        </p:nvSpPr>
        <p:spPr>
          <a:xfrm>
            <a:off x="1887230" y="2128137"/>
            <a:ext cx="3158299" cy="693422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grpSp>
        <p:nvGrpSpPr>
          <p:cNvPr id="122" name="Google Shape;122;p30"/>
          <p:cNvGrpSpPr/>
          <p:nvPr/>
        </p:nvGrpSpPr>
        <p:grpSpPr>
          <a:xfrm>
            <a:off x="5567499" y="1913434"/>
            <a:ext cx="3727128" cy="7361195"/>
            <a:chOff x="2438381" y="1835148"/>
            <a:chExt cx="1617310" cy="3187699"/>
          </a:xfrm>
        </p:grpSpPr>
        <p:sp>
          <p:nvSpPr>
            <p:cNvPr id="123" name="Google Shape;123;p30"/>
            <p:cNvSpPr/>
            <p:nvPr/>
          </p:nvSpPr>
          <p:spPr>
            <a:xfrm>
              <a:off x="2467676" y="1835148"/>
              <a:ext cx="1560218" cy="3187699"/>
            </a:xfrm>
            <a:custGeom>
              <a:rect b="b" l="l" r="r" t="t"/>
              <a:pathLst>
                <a:path extrusionOk="0" h="3187700" w="1560243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rgbClr val="EFEFEF"/>
                </a:gs>
                <a:gs pos="100000">
                  <a:srgbClr val="ACACAC"/>
                </a:gs>
              </a:gsLst>
              <a:lin ang="27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30"/>
            <p:cNvSpPr/>
            <p:nvPr/>
          </p:nvSpPr>
          <p:spPr>
            <a:xfrm>
              <a:off x="2564260" y="1932017"/>
              <a:ext cx="1367148" cy="2994343"/>
            </a:xfrm>
            <a:custGeom>
              <a:rect b="b" l="l" r="r" t="t"/>
              <a:pathLst>
                <a:path extrusionOk="0" h="2994344" w="1367170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30"/>
            <p:cNvSpPr/>
            <p:nvPr/>
          </p:nvSpPr>
          <p:spPr>
            <a:xfrm>
              <a:off x="4012524" y="2571269"/>
              <a:ext cx="43167" cy="369582"/>
            </a:xfrm>
            <a:custGeom>
              <a:rect b="b" l="l" r="r" t="t"/>
              <a:pathLst>
                <a:path extrusionOk="0" h="369582" w="43168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30"/>
            <p:cNvSpPr/>
            <p:nvPr/>
          </p:nvSpPr>
          <p:spPr>
            <a:xfrm>
              <a:off x="2439889" y="2484583"/>
              <a:ext cx="58632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30"/>
            <p:cNvSpPr/>
            <p:nvPr/>
          </p:nvSpPr>
          <p:spPr>
            <a:xfrm>
              <a:off x="2438381" y="2773760"/>
              <a:ext cx="58633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30"/>
            <p:cNvSpPr/>
            <p:nvPr/>
          </p:nvSpPr>
          <p:spPr>
            <a:xfrm>
              <a:off x="2444566" y="2251929"/>
              <a:ext cx="46299" cy="139116"/>
            </a:xfrm>
            <a:custGeom>
              <a:rect b="b" l="l" r="r" t="t"/>
              <a:pathLst>
                <a:path extrusionOk="0" h="139116" w="46299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9" name="Google Shape;129;p30"/>
          <p:cNvSpPr/>
          <p:nvPr>
            <p:ph idx="3" type="pic"/>
          </p:nvPr>
        </p:nvSpPr>
        <p:spPr>
          <a:xfrm>
            <a:off x="5867202" y="2128137"/>
            <a:ext cx="3158299" cy="693422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grpSp>
        <p:nvGrpSpPr>
          <p:cNvPr id="130" name="Google Shape;130;p30"/>
          <p:cNvGrpSpPr/>
          <p:nvPr/>
        </p:nvGrpSpPr>
        <p:grpSpPr>
          <a:xfrm>
            <a:off x="9539610" y="1913434"/>
            <a:ext cx="3727128" cy="7361195"/>
            <a:chOff x="2438381" y="1835148"/>
            <a:chExt cx="1617310" cy="3187699"/>
          </a:xfrm>
        </p:grpSpPr>
        <p:sp>
          <p:nvSpPr>
            <p:cNvPr id="131" name="Google Shape;131;p30"/>
            <p:cNvSpPr/>
            <p:nvPr/>
          </p:nvSpPr>
          <p:spPr>
            <a:xfrm>
              <a:off x="2467676" y="1835148"/>
              <a:ext cx="1560218" cy="3187699"/>
            </a:xfrm>
            <a:custGeom>
              <a:rect b="b" l="l" r="r" t="t"/>
              <a:pathLst>
                <a:path extrusionOk="0" h="3187700" w="1560243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rgbClr val="EFEFEF"/>
                </a:gs>
                <a:gs pos="100000">
                  <a:srgbClr val="ACACAC"/>
                </a:gs>
              </a:gsLst>
              <a:lin ang="27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30"/>
            <p:cNvSpPr/>
            <p:nvPr/>
          </p:nvSpPr>
          <p:spPr>
            <a:xfrm>
              <a:off x="2564260" y="1932017"/>
              <a:ext cx="1367148" cy="2994343"/>
            </a:xfrm>
            <a:custGeom>
              <a:rect b="b" l="l" r="r" t="t"/>
              <a:pathLst>
                <a:path extrusionOk="0" h="2994344" w="1367170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30"/>
            <p:cNvSpPr/>
            <p:nvPr/>
          </p:nvSpPr>
          <p:spPr>
            <a:xfrm>
              <a:off x="4012524" y="2571269"/>
              <a:ext cx="43167" cy="369582"/>
            </a:xfrm>
            <a:custGeom>
              <a:rect b="b" l="l" r="r" t="t"/>
              <a:pathLst>
                <a:path extrusionOk="0" h="369582" w="43168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30"/>
            <p:cNvSpPr/>
            <p:nvPr/>
          </p:nvSpPr>
          <p:spPr>
            <a:xfrm>
              <a:off x="2439889" y="2484583"/>
              <a:ext cx="58632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p30"/>
            <p:cNvSpPr/>
            <p:nvPr/>
          </p:nvSpPr>
          <p:spPr>
            <a:xfrm>
              <a:off x="2438381" y="2773760"/>
              <a:ext cx="58633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30"/>
            <p:cNvSpPr/>
            <p:nvPr/>
          </p:nvSpPr>
          <p:spPr>
            <a:xfrm>
              <a:off x="2444566" y="2251929"/>
              <a:ext cx="46299" cy="139116"/>
            </a:xfrm>
            <a:custGeom>
              <a:rect b="b" l="l" r="r" t="t"/>
              <a:pathLst>
                <a:path extrusionOk="0" h="139116" w="46299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7" name="Google Shape;137;p30"/>
          <p:cNvSpPr/>
          <p:nvPr>
            <p:ph idx="4" type="pic"/>
          </p:nvPr>
        </p:nvSpPr>
        <p:spPr>
          <a:xfrm>
            <a:off x="9839313" y="2128137"/>
            <a:ext cx="3158299" cy="693422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138" name="Google Shape;138;p30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2_ТС заголовок в 1 строку c картинкой">
  <p:cSld name="42_ТС заголовок в 1 строку c картинкой">
    <p:bg>
      <p:bgPr>
        <a:solidFill>
          <a:schemeClr val="accent4"/>
        </a:soli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4"/>
          <p:cNvSpPr/>
          <p:nvPr/>
        </p:nvSpPr>
        <p:spPr>
          <a:xfrm rot="10800000">
            <a:off x="-18662" y="-18661"/>
            <a:ext cx="6665512" cy="11178786"/>
          </a:xfrm>
          <a:custGeom>
            <a:rect b="b" l="l" r="r" t="t"/>
            <a:pathLst>
              <a:path extrusionOk="0" h="11160126" w="6665512">
                <a:moveTo>
                  <a:pt x="1613624" y="0"/>
                </a:moveTo>
                <a:lnTo>
                  <a:pt x="4538133" y="0"/>
                </a:lnTo>
                <a:lnTo>
                  <a:pt x="6665512" y="0"/>
                </a:lnTo>
                <a:cubicBezTo>
                  <a:pt x="6659291" y="3707601"/>
                  <a:pt x="6653071" y="7415203"/>
                  <a:pt x="6646850" y="11122804"/>
                </a:cubicBezTo>
                <a:lnTo>
                  <a:pt x="0" y="11160126"/>
                </a:lnTo>
                <a:lnTo>
                  <a:pt x="0" y="1613624"/>
                </a:lnTo>
                <a:cubicBezTo>
                  <a:pt x="0" y="722444"/>
                  <a:pt x="722444" y="0"/>
                  <a:pt x="161362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4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Пользовательский макет">
  <p:cSld name="7_Пользовательский макет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1"/>
          <p:cNvSpPr/>
          <p:nvPr/>
        </p:nvSpPr>
        <p:spPr>
          <a:xfrm>
            <a:off x="0" y="765545"/>
            <a:ext cx="3741972" cy="5273748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44975" lIns="44975" spcFirstLastPara="1" rIns="44975" wrap="square" tIns="449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72"/>
              <a:buFont typeface="Arial"/>
              <a:buNone/>
            </a:pPr>
            <a:r>
              <a:t/>
            </a:r>
            <a:endParaRPr b="0" i="0" sz="177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31"/>
          <p:cNvSpPr/>
          <p:nvPr/>
        </p:nvSpPr>
        <p:spPr>
          <a:xfrm>
            <a:off x="2662007" y="4512111"/>
            <a:ext cx="17137293" cy="3622841"/>
          </a:xfrm>
          <a:prstGeom prst="rect">
            <a:avLst/>
          </a:prstGeom>
          <a:solidFill>
            <a:srgbClr val="FFDD2D"/>
          </a:solidFill>
          <a:ln>
            <a:noFill/>
          </a:ln>
        </p:spPr>
        <p:txBody>
          <a:bodyPr anchorCtr="0" anchor="t" bIns="45700" lIns="44975" spcFirstLastPara="1" rIns="4497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6"/>
              <a:buFont typeface="Arial"/>
              <a:buNone/>
            </a:pPr>
            <a:r>
              <a:t/>
            </a:r>
            <a:endParaRPr b="0" i="0" sz="806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2" name="Google Shape;142;p31"/>
          <p:cNvGrpSpPr/>
          <p:nvPr/>
        </p:nvGrpSpPr>
        <p:grpSpPr>
          <a:xfrm>
            <a:off x="689456" y="2191031"/>
            <a:ext cx="3561777" cy="7034622"/>
            <a:chOff x="2438381" y="1835148"/>
            <a:chExt cx="1617310" cy="3187699"/>
          </a:xfrm>
        </p:grpSpPr>
        <p:sp>
          <p:nvSpPr>
            <p:cNvPr id="143" name="Google Shape;143;p31"/>
            <p:cNvSpPr/>
            <p:nvPr/>
          </p:nvSpPr>
          <p:spPr>
            <a:xfrm>
              <a:off x="2467676" y="1835148"/>
              <a:ext cx="1560218" cy="3187699"/>
            </a:xfrm>
            <a:custGeom>
              <a:rect b="b" l="l" r="r" t="t"/>
              <a:pathLst>
                <a:path extrusionOk="0" h="3187700" w="1560243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rgbClr val="EFEFEF"/>
                </a:gs>
                <a:gs pos="100000">
                  <a:srgbClr val="ACACAC"/>
                </a:gs>
              </a:gsLst>
              <a:lin ang="27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31"/>
            <p:cNvSpPr/>
            <p:nvPr/>
          </p:nvSpPr>
          <p:spPr>
            <a:xfrm>
              <a:off x="2564260" y="1932017"/>
              <a:ext cx="1367148" cy="2994343"/>
            </a:xfrm>
            <a:custGeom>
              <a:rect b="b" l="l" r="r" t="t"/>
              <a:pathLst>
                <a:path extrusionOk="0" h="2994344" w="1367170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31"/>
            <p:cNvSpPr/>
            <p:nvPr/>
          </p:nvSpPr>
          <p:spPr>
            <a:xfrm>
              <a:off x="4012524" y="2571269"/>
              <a:ext cx="43167" cy="369582"/>
            </a:xfrm>
            <a:custGeom>
              <a:rect b="b" l="l" r="r" t="t"/>
              <a:pathLst>
                <a:path extrusionOk="0" h="369582" w="43168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31"/>
            <p:cNvSpPr/>
            <p:nvPr/>
          </p:nvSpPr>
          <p:spPr>
            <a:xfrm>
              <a:off x="2439889" y="2484583"/>
              <a:ext cx="58632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31"/>
            <p:cNvSpPr/>
            <p:nvPr/>
          </p:nvSpPr>
          <p:spPr>
            <a:xfrm>
              <a:off x="2438381" y="2773760"/>
              <a:ext cx="58633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31"/>
            <p:cNvSpPr/>
            <p:nvPr/>
          </p:nvSpPr>
          <p:spPr>
            <a:xfrm>
              <a:off x="2444566" y="2251929"/>
              <a:ext cx="46299" cy="139116"/>
            </a:xfrm>
            <a:custGeom>
              <a:rect b="b" l="l" r="r" t="t"/>
              <a:pathLst>
                <a:path extrusionOk="0" h="139116" w="46299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9" name="Google Shape;149;p31"/>
          <p:cNvSpPr/>
          <p:nvPr>
            <p:ph idx="2" type="pic"/>
          </p:nvPr>
        </p:nvSpPr>
        <p:spPr>
          <a:xfrm>
            <a:off x="989160" y="2405733"/>
            <a:ext cx="3018183" cy="662658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grpSp>
        <p:nvGrpSpPr>
          <p:cNvPr id="150" name="Google Shape;150;p31"/>
          <p:cNvGrpSpPr/>
          <p:nvPr/>
        </p:nvGrpSpPr>
        <p:grpSpPr>
          <a:xfrm>
            <a:off x="4427042" y="2191031"/>
            <a:ext cx="3561777" cy="7034622"/>
            <a:chOff x="2438381" y="1835148"/>
            <a:chExt cx="1617310" cy="3187699"/>
          </a:xfrm>
        </p:grpSpPr>
        <p:sp>
          <p:nvSpPr>
            <p:cNvPr id="151" name="Google Shape;151;p31"/>
            <p:cNvSpPr/>
            <p:nvPr/>
          </p:nvSpPr>
          <p:spPr>
            <a:xfrm>
              <a:off x="2467676" y="1835148"/>
              <a:ext cx="1560218" cy="3187699"/>
            </a:xfrm>
            <a:custGeom>
              <a:rect b="b" l="l" r="r" t="t"/>
              <a:pathLst>
                <a:path extrusionOk="0" h="3187700" w="1560243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rgbClr val="EFEFEF"/>
                </a:gs>
                <a:gs pos="100000">
                  <a:srgbClr val="ACACAC"/>
                </a:gs>
              </a:gsLst>
              <a:lin ang="27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31"/>
            <p:cNvSpPr/>
            <p:nvPr/>
          </p:nvSpPr>
          <p:spPr>
            <a:xfrm>
              <a:off x="2564260" y="1932017"/>
              <a:ext cx="1367148" cy="2994343"/>
            </a:xfrm>
            <a:custGeom>
              <a:rect b="b" l="l" r="r" t="t"/>
              <a:pathLst>
                <a:path extrusionOk="0" h="2994344" w="1367170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31"/>
            <p:cNvSpPr/>
            <p:nvPr/>
          </p:nvSpPr>
          <p:spPr>
            <a:xfrm>
              <a:off x="4012524" y="2571269"/>
              <a:ext cx="43167" cy="369582"/>
            </a:xfrm>
            <a:custGeom>
              <a:rect b="b" l="l" r="r" t="t"/>
              <a:pathLst>
                <a:path extrusionOk="0" h="369582" w="43168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31"/>
            <p:cNvSpPr/>
            <p:nvPr/>
          </p:nvSpPr>
          <p:spPr>
            <a:xfrm>
              <a:off x="2439889" y="2484583"/>
              <a:ext cx="58632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31"/>
            <p:cNvSpPr/>
            <p:nvPr/>
          </p:nvSpPr>
          <p:spPr>
            <a:xfrm>
              <a:off x="2438381" y="2773760"/>
              <a:ext cx="58633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31"/>
            <p:cNvSpPr/>
            <p:nvPr/>
          </p:nvSpPr>
          <p:spPr>
            <a:xfrm>
              <a:off x="2444566" y="2251929"/>
              <a:ext cx="46299" cy="139116"/>
            </a:xfrm>
            <a:custGeom>
              <a:rect b="b" l="l" r="r" t="t"/>
              <a:pathLst>
                <a:path extrusionOk="0" h="139116" w="46299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7" name="Google Shape;157;p31"/>
          <p:cNvSpPr/>
          <p:nvPr>
            <p:ph idx="3" type="pic"/>
          </p:nvPr>
        </p:nvSpPr>
        <p:spPr>
          <a:xfrm>
            <a:off x="4726746" y="2405733"/>
            <a:ext cx="3018183" cy="662658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grpSp>
        <p:nvGrpSpPr>
          <p:cNvPr id="158" name="Google Shape;158;p31"/>
          <p:cNvGrpSpPr/>
          <p:nvPr/>
        </p:nvGrpSpPr>
        <p:grpSpPr>
          <a:xfrm>
            <a:off x="8099450" y="2191031"/>
            <a:ext cx="3561777" cy="7034622"/>
            <a:chOff x="2438381" y="1835148"/>
            <a:chExt cx="1617310" cy="3187699"/>
          </a:xfrm>
        </p:grpSpPr>
        <p:sp>
          <p:nvSpPr>
            <p:cNvPr id="159" name="Google Shape;159;p31"/>
            <p:cNvSpPr/>
            <p:nvPr/>
          </p:nvSpPr>
          <p:spPr>
            <a:xfrm>
              <a:off x="2467676" y="1835148"/>
              <a:ext cx="1560218" cy="3187699"/>
            </a:xfrm>
            <a:custGeom>
              <a:rect b="b" l="l" r="r" t="t"/>
              <a:pathLst>
                <a:path extrusionOk="0" h="3187700" w="1560243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rgbClr val="EFEFEF"/>
                </a:gs>
                <a:gs pos="100000">
                  <a:srgbClr val="ACACAC"/>
                </a:gs>
              </a:gsLst>
              <a:lin ang="27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31"/>
            <p:cNvSpPr/>
            <p:nvPr/>
          </p:nvSpPr>
          <p:spPr>
            <a:xfrm>
              <a:off x="2564260" y="1932017"/>
              <a:ext cx="1367148" cy="2994343"/>
            </a:xfrm>
            <a:custGeom>
              <a:rect b="b" l="l" r="r" t="t"/>
              <a:pathLst>
                <a:path extrusionOk="0" h="2994344" w="1367170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31"/>
            <p:cNvSpPr/>
            <p:nvPr/>
          </p:nvSpPr>
          <p:spPr>
            <a:xfrm>
              <a:off x="4012524" y="2571269"/>
              <a:ext cx="43167" cy="369582"/>
            </a:xfrm>
            <a:custGeom>
              <a:rect b="b" l="l" r="r" t="t"/>
              <a:pathLst>
                <a:path extrusionOk="0" h="369582" w="43168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31"/>
            <p:cNvSpPr/>
            <p:nvPr/>
          </p:nvSpPr>
          <p:spPr>
            <a:xfrm>
              <a:off x="2439889" y="2484583"/>
              <a:ext cx="58632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31"/>
            <p:cNvSpPr/>
            <p:nvPr/>
          </p:nvSpPr>
          <p:spPr>
            <a:xfrm>
              <a:off x="2438381" y="2773760"/>
              <a:ext cx="58633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31"/>
            <p:cNvSpPr/>
            <p:nvPr/>
          </p:nvSpPr>
          <p:spPr>
            <a:xfrm>
              <a:off x="2444566" y="2251929"/>
              <a:ext cx="46299" cy="139116"/>
            </a:xfrm>
            <a:custGeom>
              <a:rect b="b" l="l" r="r" t="t"/>
              <a:pathLst>
                <a:path extrusionOk="0" h="139116" w="46299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5" name="Google Shape;165;p31"/>
          <p:cNvSpPr/>
          <p:nvPr>
            <p:ph idx="4" type="pic"/>
          </p:nvPr>
        </p:nvSpPr>
        <p:spPr>
          <a:xfrm>
            <a:off x="8399154" y="2405733"/>
            <a:ext cx="3018183" cy="662658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grpSp>
        <p:nvGrpSpPr>
          <p:cNvPr id="166" name="Google Shape;166;p31"/>
          <p:cNvGrpSpPr/>
          <p:nvPr/>
        </p:nvGrpSpPr>
        <p:grpSpPr>
          <a:xfrm>
            <a:off x="11771858" y="2191031"/>
            <a:ext cx="3561777" cy="7034622"/>
            <a:chOff x="2438381" y="1835148"/>
            <a:chExt cx="1617310" cy="3187699"/>
          </a:xfrm>
        </p:grpSpPr>
        <p:sp>
          <p:nvSpPr>
            <p:cNvPr id="167" name="Google Shape;167;p31"/>
            <p:cNvSpPr/>
            <p:nvPr/>
          </p:nvSpPr>
          <p:spPr>
            <a:xfrm>
              <a:off x="2467676" y="1835148"/>
              <a:ext cx="1560218" cy="3187699"/>
            </a:xfrm>
            <a:custGeom>
              <a:rect b="b" l="l" r="r" t="t"/>
              <a:pathLst>
                <a:path extrusionOk="0" h="3187700" w="1560243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rgbClr val="EFEFEF"/>
                </a:gs>
                <a:gs pos="100000">
                  <a:srgbClr val="ACACAC"/>
                </a:gs>
              </a:gsLst>
              <a:lin ang="27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31"/>
            <p:cNvSpPr/>
            <p:nvPr/>
          </p:nvSpPr>
          <p:spPr>
            <a:xfrm>
              <a:off x="2564260" y="1932017"/>
              <a:ext cx="1367148" cy="2994343"/>
            </a:xfrm>
            <a:custGeom>
              <a:rect b="b" l="l" r="r" t="t"/>
              <a:pathLst>
                <a:path extrusionOk="0" h="2994344" w="1367170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31"/>
            <p:cNvSpPr/>
            <p:nvPr/>
          </p:nvSpPr>
          <p:spPr>
            <a:xfrm>
              <a:off x="4012524" y="2571269"/>
              <a:ext cx="43167" cy="369582"/>
            </a:xfrm>
            <a:custGeom>
              <a:rect b="b" l="l" r="r" t="t"/>
              <a:pathLst>
                <a:path extrusionOk="0" h="369582" w="43168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31"/>
            <p:cNvSpPr/>
            <p:nvPr/>
          </p:nvSpPr>
          <p:spPr>
            <a:xfrm>
              <a:off x="2439889" y="2484583"/>
              <a:ext cx="58632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31"/>
            <p:cNvSpPr/>
            <p:nvPr/>
          </p:nvSpPr>
          <p:spPr>
            <a:xfrm>
              <a:off x="2438381" y="2773760"/>
              <a:ext cx="58633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31"/>
            <p:cNvSpPr/>
            <p:nvPr/>
          </p:nvSpPr>
          <p:spPr>
            <a:xfrm>
              <a:off x="2444566" y="2251929"/>
              <a:ext cx="46299" cy="139116"/>
            </a:xfrm>
            <a:custGeom>
              <a:rect b="b" l="l" r="r" t="t"/>
              <a:pathLst>
                <a:path extrusionOk="0" h="139116" w="46299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3" name="Google Shape;173;p31"/>
          <p:cNvSpPr/>
          <p:nvPr>
            <p:ph idx="5" type="pic"/>
          </p:nvPr>
        </p:nvSpPr>
        <p:spPr>
          <a:xfrm>
            <a:off x="12071562" y="2405733"/>
            <a:ext cx="3018183" cy="662658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grpSp>
        <p:nvGrpSpPr>
          <p:cNvPr id="174" name="Google Shape;174;p31"/>
          <p:cNvGrpSpPr/>
          <p:nvPr/>
        </p:nvGrpSpPr>
        <p:grpSpPr>
          <a:xfrm>
            <a:off x="15516274" y="2191031"/>
            <a:ext cx="3561777" cy="7034622"/>
            <a:chOff x="2438381" y="1835148"/>
            <a:chExt cx="1617310" cy="3187699"/>
          </a:xfrm>
        </p:grpSpPr>
        <p:sp>
          <p:nvSpPr>
            <p:cNvPr id="175" name="Google Shape;175;p31"/>
            <p:cNvSpPr/>
            <p:nvPr/>
          </p:nvSpPr>
          <p:spPr>
            <a:xfrm>
              <a:off x="2467676" y="1835148"/>
              <a:ext cx="1560218" cy="3187699"/>
            </a:xfrm>
            <a:custGeom>
              <a:rect b="b" l="l" r="r" t="t"/>
              <a:pathLst>
                <a:path extrusionOk="0" h="3187700" w="1560243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rgbClr val="EFEFEF"/>
                </a:gs>
                <a:gs pos="100000">
                  <a:srgbClr val="ACACAC"/>
                </a:gs>
              </a:gsLst>
              <a:lin ang="27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31"/>
            <p:cNvSpPr/>
            <p:nvPr/>
          </p:nvSpPr>
          <p:spPr>
            <a:xfrm>
              <a:off x="2564260" y="1932017"/>
              <a:ext cx="1367148" cy="2994343"/>
            </a:xfrm>
            <a:custGeom>
              <a:rect b="b" l="l" r="r" t="t"/>
              <a:pathLst>
                <a:path extrusionOk="0" h="2994344" w="1367170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31"/>
            <p:cNvSpPr/>
            <p:nvPr/>
          </p:nvSpPr>
          <p:spPr>
            <a:xfrm>
              <a:off x="4012524" y="2571269"/>
              <a:ext cx="43167" cy="369582"/>
            </a:xfrm>
            <a:custGeom>
              <a:rect b="b" l="l" r="r" t="t"/>
              <a:pathLst>
                <a:path extrusionOk="0" h="369582" w="43168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31"/>
            <p:cNvSpPr/>
            <p:nvPr/>
          </p:nvSpPr>
          <p:spPr>
            <a:xfrm>
              <a:off x="2439889" y="2484583"/>
              <a:ext cx="58632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31"/>
            <p:cNvSpPr/>
            <p:nvPr/>
          </p:nvSpPr>
          <p:spPr>
            <a:xfrm>
              <a:off x="2438381" y="2773760"/>
              <a:ext cx="58633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31"/>
            <p:cNvSpPr/>
            <p:nvPr/>
          </p:nvSpPr>
          <p:spPr>
            <a:xfrm>
              <a:off x="2444566" y="2251929"/>
              <a:ext cx="46299" cy="139116"/>
            </a:xfrm>
            <a:custGeom>
              <a:rect b="b" l="l" r="r" t="t"/>
              <a:pathLst>
                <a:path extrusionOk="0" h="139116" w="46299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" name="Google Shape;181;p31"/>
          <p:cNvSpPr/>
          <p:nvPr>
            <p:ph idx="6" type="pic"/>
          </p:nvPr>
        </p:nvSpPr>
        <p:spPr>
          <a:xfrm>
            <a:off x="15815978" y="2405733"/>
            <a:ext cx="3018183" cy="662658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182" name="Google Shape;182;p31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6_ТС заголовок в 1 строку c картинкой">
  <p:cSld name="36_ТС заголовок в 1 строку c картинкой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2"/>
          <p:cNvSpPr txBox="1"/>
          <p:nvPr>
            <p:ph idx="1" type="body"/>
          </p:nvPr>
        </p:nvSpPr>
        <p:spPr>
          <a:xfrm>
            <a:off x="680446" y="1374664"/>
            <a:ext cx="6449773" cy="16753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4922"/>
              <a:buFont typeface="Noto Sans Symbols"/>
              <a:buNone/>
              <a:defRPr b="0" i="0" sz="492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541147" lvl="1" marL="9144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4922"/>
              <a:buFont typeface="Noto Sans Symbols"/>
              <a:buChar char="▪"/>
              <a:defRPr b="0" i="0" sz="492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541147" lvl="2" marL="13716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4922"/>
              <a:buFont typeface="Noto Sans Symbols"/>
              <a:buChar char="▪"/>
              <a:defRPr b="0" i="0" sz="492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541147" lvl="3" marL="18288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4922"/>
              <a:buFont typeface="Noto Sans Symbols"/>
              <a:buChar char="▪"/>
              <a:defRPr b="0" i="0" sz="492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541147" lvl="4" marL="22860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4922"/>
              <a:buFont typeface="Noto Sans Symbols"/>
              <a:buChar char="▪"/>
              <a:defRPr b="0" i="0" sz="492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32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2_ТС заголовок в 1 строку c картинкой">
  <p:cSld name="32_ТС заголовок в 1 строку c картинкой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3"/>
          <p:cNvSpPr/>
          <p:nvPr/>
        </p:nvSpPr>
        <p:spPr>
          <a:xfrm>
            <a:off x="7555985" y="1"/>
            <a:ext cx="12253488" cy="1116597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45700" lIns="44975" spcFirstLastPara="1" rIns="4497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6"/>
              <a:buFont typeface="Arial"/>
              <a:buNone/>
            </a:pPr>
            <a:r>
              <a:t/>
            </a:r>
            <a:endParaRPr b="0" i="0" sz="806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33"/>
          <p:cNvSpPr txBox="1"/>
          <p:nvPr>
            <p:ph idx="1" type="body"/>
          </p:nvPr>
        </p:nvSpPr>
        <p:spPr>
          <a:xfrm>
            <a:off x="680446" y="1374664"/>
            <a:ext cx="6449773" cy="16753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4922"/>
              <a:buFont typeface="Noto Sans Symbols"/>
              <a:buNone/>
              <a:defRPr b="0" i="0" sz="492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541147" lvl="1" marL="9144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4922"/>
              <a:buFont typeface="Noto Sans Symbols"/>
              <a:buChar char="▪"/>
              <a:defRPr b="0" i="0" sz="492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541147" lvl="2" marL="13716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4922"/>
              <a:buFont typeface="Noto Sans Symbols"/>
              <a:buChar char="▪"/>
              <a:defRPr b="0" i="0" sz="492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541147" lvl="3" marL="18288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4922"/>
              <a:buFont typeface="Noto Sans Symbols"/>
              <a:buChar char="▪"/>
              <a:defRPr b="0" i="0" sz="492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541147" lvl="4" marL="22860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4922"/>
              <a:buFont typeface="Noto Sans Symbols"/>
              <a:buChar char="▪"/>
              <a:defRPr b="0" i="0" sz="492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9" name="Google Shape;189;p33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4"/>
          <p:cNvSpPr txBox="1"/>
          <p:nvPr>
            <p:ph type="ctrTitle"/>
          </p:nvPr>
        </p:nvSpPr>
        <p:spPr>
          <a:xfrm>
            <a:off x="791841" y="4020460"/>
            <a:ext cx="18215621" cy="10106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86"/>
              <a:buFont typeface="Arial"/>
              <a:buNone/>
              <a:defRPr b="0" i="0" sz="7086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" name="Google Shape;192;p34"/>
          <p:cNvSpPr txBox="1"/>
          <p:nvPr>
            <p:ph idx="1" type="subTitle"/>
          </p:nvPr>
        </p:nvSpPr>
        <p:spPr>
          <a:xfrm>
            <a:off x="800853" y="5377809"/>
            <a:ext cx="13859510" cy="413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None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4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ТС заголовок в 1 строку c картинкой">
  <p:cSld name="7_ТС заголовок в 1 строку c картинкой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5"/>
          <p:cNvSpPr txBox="1"/>
          <p:nvPr>
            <p:ph idx="1" type="body"/>
          </p:nvPr>
        </p:nvSpPr>
        <p:spPr>
          <a:xfrm>
            <a:off x="867938" y="3478927"/>
            <a:ext cx="8512200" cy="189500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None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None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None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35"/>
          <p:cNvSpPr/>
          <p:nvPr>
            <p:ph idx="2" type="pic"/>
          </p:nvPr>
        </p:nvSpPr>
        <p:spPr>
          <a:xfrm>
            <a:off x="10012250" y="-13722"/>
            <a:ext cx="6978355" cy="9932044"/>
          </a:xfrm>
          <a:prstGeom prst="rect">
            <a:avLst/>
          </a:prstGeom>
          <a:noFill/>
          <a:ln>
            <a:noFill/>
          </a:ln>
        </p:spPr>
      </p:sp>
      <p:sp>
        <p:nvSpPr>
          <p:cNvPr id="197" name="Google Shape;197;p35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ТС заголовок в 4 строки">
  <p:cSld name="2_ТС заголовок в 4 строки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6"/>
          <p:cNvSpPr txBox="1"/>
          <p:nvPr>
            <p:ph idx="1" type="body"/>
          </p:nvPr>
        </p:nvSpPr>
        <p:spPr>
          <a:xfrm>
            <a:off x="16007423" y="10027798"/>
            <a:ext cx="3092077" cy="42586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marR="0" rtl="0" algn="r">
              <a:lnSpc>
                <a:spcPct val="100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8650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8650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36"/>
          <p:cNvSpPr txBox="1"/>
          <p:nvPr>
            <p:ph idx="2" type="body"/>
          </p:nvPr>
        </p:nvSpPr>
        <p:spPr>
          <a:xfrm>
            <a:off x="712491" y="10031915"/>
            <a:ext cx="3065519" cy="42174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23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8650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8650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" name="Google Shape;201;p36"/>
          <p:cNvSpPr txBox="1"/>
          <p:nvPr>
            <p:ph idx="3" type="body"/>
          </p:nvPr>
        </p:nvSpPr>
        <p:spPr>
          <a:xfrm>
            <a:off x="712491" y="6298655"/>
            <a:ext cx="11134605" cy="6864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9039"/>
              </a:lnSpc>
              <a:spcBef>
                <a:spcPts val="109"/>
              </a:spcBef>
              <a:spcAft>
                <a:spcPts val="0"/>
              </a:spcAft>
              <a:buClr>
                <a:srgbClr val="282828"/>
              </a:buClr>
              <a:buSzPts val="3051"/>
              <a:buFont typeface="Noto Sans Symbols"/>
              <a:buNone/>
              <a:defRPr b="0" i="0" sz="3051" u="none" cap="none" strike="noStrike">
                <a:solidFill>
                  <a:srgbClr val="28282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8650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8650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" name="Google Shape;202;p36"/>
          <p:cNvSpPr txBox="1"/>
          <p:nvPr>
            <p:ph idx="4" type="body"/>
          </p:nvPr>
        </p:nvSpPr>
        <p:spPr>
          <a:xfrm>
            <a:off x="712491" y="4642973"/>
            <a:ext cx="16949403" cy="11195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59983"/>
              </a:lnSpc>
              <a:spcBef>
                <a:spcPts val="104"/>
              </a:spcBef>
              <a:spcAft>
                <a:spcPts val="0"/>
              </a:spcAft>
              <a:buClr>
                <a:srgbClr val="000000"/>
              </a:buClr>
              <a:buSzPts val="5905"/>
              <a:buFont typeface="Noto Sans Symbols"/>
              <a:buNone/>
              <a:defRPr b="1" i="0" sz="590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8650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8650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203" name="Google Shape;203;p3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53215" y="226628"/>
            <a:ext cx="4752000" cy="1856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3_Custom Layout">
  <p:cSld name="53_Custom Layou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7"/>
          <p:cNvSpPr/>
          <p:nvPr/>
        </p:nvSpPr>
        <p:spPr>
          <a:xfrm flipH="1" rot="10800000">
            <a:off x="10510956" y="0"/>
            <a:ext cx="9288351" cy="111601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44975" spcFirstLastPara="1" rIns="4497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6"/>
              <a:buFont typeface="Arial"/>
              <a:buNone/>
            </a:pPr>
            <a:r>
              <a:t/>
            </a:r>
            <a:endParaRPr b="0" i="0" sz="806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37"/>
          <p:cNvSpPr/>
          <p:nvPr>
            <p:ph idx="2" type="pic"/>
          </p:nvPr>
        </p:nvSpPr>
        <p:spPr>
          <a:xfrm>
            <a:off x="9158070" y="1012998"/>
            <a:ext cx="2699410" cy="2689828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dash"/>
            <a:round/>
            <a:headEnd len="sm" w="sm" type="none"/>
            <a:tailEnd len="sm" w="sm" type="none"/>
          </a:ln>
        </p:spPr>
      </p:sp>
      <p:sp>
        <p:nvSpPr>
          <p:cNvPr id="207" name="Google Shape;207;p37"/>
          <p:cNvSpPr/>
          <p:nvPr>
            <p:ph idx="3" type="pic"/>
          </p:nvPr>
        </p:nvSpPr>
        <p:spPr>
          <a:xfrm>
            <a:off x="9158070" y="4238454"/>
            <a:ext cx="2699410" cy="2689828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dash"/>
            <a:round/>
            <a:headEnd len="sm" w="sm" type="none"/>
            <a:tailEnd len="sm" w="sm" type="none"/>
          </a:ln>
        </p:spPr>
      </p:sp>
      <p:sp>
        <p:nvSpPr>
          <p:cNvPr id="208" name="Google Shape;208;p37"/>
          <p:cNvSpPr/>
          <p:nvPr>
            <p:ph idx="4" type="pic"/>
          </p:nvPr>
        </p:nvSpPr>
        <p:spPr>
          <a:xfrm>
            <a:off x="9158070" y="7528839"/>
            <a:ext cx="2699410" cy="2689828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dash"/>
            <a:round/>
            <a:headEnd len="sm" w="sm" type="none"/>
            <a:tailEnd len="sm" w="sm" type="none"/>
          </a:ln>
        </p:spPr>
      </p:sp>
      <p:sp>
        <p:nvSpPr>
          <p:cNvPr id="209" name="Google Shape;209;p37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DEFAULT">
  <p:cSld name="1_DEFAULT">
    <p:bg>
      <p:bgPr>
        <a:solidFill>
          <a:srgbClr val="FFFFFF"/>
        </a:solid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8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_Пользовательский макет">
  <p:cSld name="16_Пользовательский макет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9"/>
          <p:cNvSpPr/>
          <p:nvPr>
            <p:ph idx="2" type="pic"/>
          </p:nvPr>
        </p:nvSpPr>
        <p:spPr>
          <a:xfrm>
            <a:off x="5609830" y="7961429"/>
            <a:ext cx="1235896" cy="1238450"/>
          </a:xfrm>
          <a:prstGeom prst="rect">
            <a:avLst/>
          </a:prstGeom>
          <a:noFill/>
          <a:ln>
            <a:noFill/>
          </a:ln>
        </p:spPr>
      </p:sp>
      <p:sp>
        <p:nvSpPr>
          <p:cNvPr id="214" name="Google Shape;214;p39"/>
          <p:cNvSpPr/>
          <p:nvPr>
            <p:ph idx="3" type="pic"/>
          </p:nvPr>
        </p:nvSpPr>
        <p:spPr>
          <a:xfrm>
            <a:off x="4362352" y="5629177"/>
            <a:ext cx="1235896" cy="123845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39"/>
          <p:cNvSpPr/>
          <p:nvPr>
            <p:ph idx="4" type="pic"/>
          </p:nvPr>
        </p:nvSpPr>
        <p:spPr>
          <a:xfrm>
            <a:off x="5598245" y="3134486"/>
            <a:ext cx="1235896" cy="123845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39"/>
          <p:cNvSpPr/>
          <p:nvPr>
            <p:ph idx="5" type="pic"/>
          </p:nvPr>
        </p:nvSpPr>
        <p:spPr>
          <a:xfrm>
            <a:off x="13921684" y="5630233"/>
            <a:ext cx="1235896" cy="1238450"/>
          </a:xfrm>
          <a:prstGeom prst="rect">
            <a:avLst/>
          </a:prstGeom>
          <a:noFill/>
          <a:ln>
            <a:noFill/>
          </a:ln>
        </p:spPr>
      </p:sp>
      <p:sp>
        <p:nvSpPr>
          <p:cNvPr id="217" name="Google Shape;217;p39"/>
          <p:cNvSpPr/>
          <p:nvPr>
            <p:ph idx="6" type="pic"/>
          </p:nvPr>
        </p:nvSpPr>
        <p:spPr>
          <a:xfrm>
            <a:off x="12544720" y="3135540"/>
            <a:ext cx="1235896" cy="1238450"/>
          </a:xfrm>
          <a:prstGeom prst="rect">
            <a:avLst/>
          </a:prstGeom>
          <a:noFill/>
          <a:ln>
            <a:noFill/>
          </a:ln>
        </p:spPr>
      </p:sp>
      <p:sp>
        <p:nvSpPr>
          <p:cNvPr id="218" name="Google Shape;218;p39"/>
          <p:cNvSpPr/>
          <p:nvPr>
            <p:ph idx="7" type="pic"/>
          </p:nvPr>
        </p:nvSpPr>
        <p:spPr>
          <a:xfrm>
            <a:off x="12556302" y="7962486"/>
            <a:ext cx="1235896" cy="1238450"/>
          </a:xfrm>
          <a:prstGeom prst="rect">
            <a:avLst/>
          </a:prstGeom>
          <a:noFill/>
          <a:ln>
            <a:noFill/>
          </a:ln>
        </p:spPr>
      </p:sp>
      <p:sp>
        <p:nvSpPr>
          <p:cNvPr id="219" name="Google Shape;219;p39"/>
          <p:cNvSpPr txBox="1"/>
          <p:nvPr>
            <p:ph idx="1" type="body"/>
          </p:nvPr>
        </p:nvSpPr>
        <p:spPr>
          <a:xfrm>
            <a:off x="14111862" y="3134481"/>
            <a:ext cx="3943750" cy="11441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1772"/>
              <a:buFont typeface="Noto Sans Symbols"/>
              <a:buNone/>
              <a:defRPr b="0" i="0" sz="177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1122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1772"/>
              <a:buFont typeface="Noto Sans Symbols"/>
              <a:buChar char="▪"/>
              <a:defRPr b="0" i="0" sz="177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1122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1772"/>
              <a:buFont typeface="Noto Sans Symbols"/>
              <a:buChar char="▪"/>
              <a:defRPr b="0" i="0" sz="177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1122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1772"/>
              <a:buFont typeface="Noto Sans Symbols"/>
              <a:buChar char="▪"/>
              <a:defRPr b="0" i="0" sz="177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1122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1772"/>
              <a:buFont typeface="Noto Sans Symbols"/>
              <a:buChar char="▪"/>
              <a:defRPr b="0" i="0" sz="177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39"/>
          <p:cNvSpPr txBox="1"/>
          <p:nvPr>
            <p:ph idx="8" type="body"/>
          </p:nvPr>
        </p:nvSpPr>
        <p:spPr>
          <a:xfrm>
            <a:off x="15447896" y="5582374"/>
            <a:ext cx="3587374" cy="14730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5004" rtl="0" algn="l">
              <a:lnSpc>
                <a:spcPct val="132000"/>
              </a:lnSpc>
              <a:spcBef>
                <a:spcPts val="591"/>
              </a:spcBef>
              <a:spcAft>
                <a:spcPts val="0"/>
              </a:spcAft>
              <a:buClr>
                <a:srgbClr val="757675"/>
              </a:buClr>
              <a:buSzPts val="1674"/>
              <a:buFont typeface="Noto Sans Symbols"/>
              <a:buNone/>
              <a:defRPr b="0" i="0" sz="1674" u="none" cap="none" strike="noStrike">
                <a:solidFill>
                  <a:srgbClr val="7576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8650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8650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39"/>
          <p:cNvSpPr txBox="1"/>
          <p:nvPr>
            <p:ph idx="9" type="body"/>
          </p:nvPr>
        </p:nvSpPr>
        <p:spPr>
          <a:xfrm>
            <a:off x="14111862" y="7961162"/>
            <a:ext cx="3943750" cy="11441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5004" rtl="0" algn="l">
              <a:lnSpc>
                <a:spcPct val="132000"/>
              </a:lnSpc>
              <a:spcBef>
                <a:spcPts val="591"/>
              </a:spcBef>
              <a:spcAft>
                <a:spcPts val="0"/>
              </a:spcAft>
              <a:buClr>
                <a:srgbClr val="757675"/>
              </a:buClr>
              <a:buSzPts val="1674"/>
              <a:buFont typeface="Noto Sans Symbols"/>
              <a:buNone/>
              <a:defRPr b="0" i="0" sz="1674" u="none" cap="none" strike="noStrike">
                <a:solidFill>
                  <a:srgbClr val="7576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8650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8650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2" name="Google Shape;222;p39"/>
          <p:cNvSpPr txBox="1"/>
          <p:nvPr>
            <p:ph idx="13" type="body"/>
          </p:nvPr>
        </p:nvSpPr>
        <p:spPr>
          <a:xfrm>
            <a:off x="1124962" y="3134481"/>
            <a:ext cx="4142024" cy="12337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5004" rtl="0" algn="r">
              <a:lnSpc>
                <a:spcPct val="132000"/>
              </a:lnSpc>
              <a:spcBef>
                <a:spcPts val="0"/>
              </a:spcBef>
              <a:spcAft>
                <a:spcPts val="0"/>
              </a:spcAft>
              <a:buClr>
                <a:srgbClr val="757675"/>
              </a:buClr>
              <a:buSzPts val="1674"/>
              <a:buFont typeface="Noto Sans Symbols"/>
              <a:buNone/>
              <a:defRPr b="0" i="0" sz="1674" u="none" cap="none" strike="noStrike">
                <a:solidFill>
                  <a:srgbClr val="7576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8650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8650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39"/>
          <p:cNvSpPr txBox="1"/>
          <p:nvPr>
            <p:ph idx="14" type="body"/>
          </p:nvPr>
        </p:nvSpPr>
        <p:spPr>
          <a:xfrm>
            <a:off x="518034" y="5631524"/>
            <a:ext cx="3553995" cy="12337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5004" rtl="0" algn="r">
              <a:lnSpc>
                <a:spcPct val="132000"/>
              </a:lnSpc>
              <a:spcBef>
                <a:spcPts val="0"/>
              </a:spcBef>
              <a:spcAft>
                <a:spcPts val="0"/>
              </a:spcAft>
              <a:buClr>
                <a:srgbClr val="757675"/>
              </a:buClr>
              <a:buSzPts val="1674"/>
              <a:buFont typeface="Noto Sans Symbols"/>
              <a:buNone/>
              <a:defRPr b="0" i="0" sz="1674" u="none" cap="none" strike="noStrike">
                <a:solidFill>
                  <a:srgbClr val="7576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8650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8650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4" name="Google Shape;224;p39"/>
          <p:cNvSpPr txBox="1"/>
          <p:nvPr>
            <p:ph idx="15" type="body"/>
          </p:nvPr>
        </p:nvSpPr>
        <p:spPr>
          <a:xfrm>
            <a:off x="1124962" y="7961235"/>
            <a:ext cx="4142024" cy="12337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5004" rtl="0" algn="r">
              <a:lnSpc>
                <a:spcPct val="132000"/>
              </a:lnSpc>
              <a:spcBef>
                <a:spcPts val="0"/>
              </a:spcBef>
              <a:spcAft>
                <a:spcPts val="0"/>
              </a:spcAft>
              <a:buClr>
                <a:srgbClr val="757675"/>
              </a:buClr>
              <a:buSzPts val="1674"/>
              <a:buFont typeface="Noto Sans Symbols"/>
              <a:buNone/>
              <a:defRPr b="0" i="0" sz="1674" u="none" cap="none" strike="noStrike">
                <a:solidFill>
                  <a:srgbClr val="7576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8650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8650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5" name="Google Shape;225;p39"/>
          <p:cNvSpPr txBox="1"/>
          <p:nvPr>
            <p:ph type="title"/>
          </p:nvPr>
        </p:nvSpPr>
        <p:spPr>
          <a:xfrm>
            <a:off x="1363566" y="643293"/>
            <a:ext cx="17106569" cy="11195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p39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_Пользовательский макет">
  <p:cSld name="17_Пользовательский макет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0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ТС заголовок в 1 строку c картинкой">
  <p:cSld name="11_ТС заголовок в 1 строку c картинкой">
    <p:bg>
      <p:bgPr>
        <a:solidFill>
          <a:schemeClr val="accent6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5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6"/>
          <p:cNvPicPr preferRelativeResize="0"/>
          <p:nvPr/>
        </p:nvPicPr>
        <p:blipFill rotWithShape="1">
          <a:blip r:embed="rId2">
            <a:alphaModFix/>
          </a:blip>
          <a:srcRect b="7264" l="0" r="0" t="0"/>
          <a:stretch/>
        </p:blipFill>
        <p:spPr>
          <a:xfrm>
            <a:off x="10640513" y="1401764"/>
            <a:ext cx="8180887" cy="97583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9802" y="204538"/>
            <a:ext cx="6067183" cy="18547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ТС заголовок в 3 строки">
  <p:cSld name="2_ТС заголовок в 3 строки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7"/>
          <p:cNvSpPr/>
          <p:nvPr/>
        </p:nvSpPr>
        <p:spPr>
          <a:xfrm rot="10800000">
            <a:off x="-6352" y="-18661"/>
            <a:ext cx="4544483" cy="11191876"/>
          </a:xfrm>
          <a:custGeom>
            <a:rect b="b" l="l" r="r" t="t"/>
            <a:pathLst>
              <a:path extrusionOk="0" h="11191876" w="4544483">
                <a:moveTo>
                  <a:pt x="1613624" y="0"/>
                </a:moveTo>
                <a:lnTo>
                  <a:pt x="4512733" y="12700"/>
                </a:lnTo>
                <a:lnTo>
                  <a:pt x="4544483" y="0"/>
                </a:lnTo>
                <a:cubicBezTo>
                  <a:pt x="4542366" y="3730625"/>
                  <a:pt x="4540250" y="7461251"/>
                  <a:pt x="4538133" y="11191876"/>
                </a:cubicBezTo>
                <a:lnTo>
                  <a:pt x="0" y="11191876"/>
                </a:lnTo>
                <a:lnTo>
                  <a:pt x="0" y="1645374"/>
                </a:lnTo>
                <a:cubicBezTo>
                  <a:pt x="0" y="754194"/>
                  <a:pt x="722444" y="0"/>
                  <a:pt x="161362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" name="Google Shape;22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96012" y="361949"/>
            <a:ext cx="3852000" cy="15779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1_ТС заголовок в 1 строку c картинкой">
  <p:cSld name="41_ТС заголовок в 1 строку c картинкой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36343" y="322101"/>
            <a:ext cx="3852000" cy="1504954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8"/>
          <p:cNvSpPr/>
          <p:nvPr>
            <p:ph idx="2" type="pic"/>
          </p:nvPr>
        </p:nvSpPr>
        <p:spPr>
          <a:xfrm>
            <a:off x="9899651" y="0"/>
            <a:ext cx="9898908" cy="104409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</p:sp>
      <p:cxnSp>
        <p:nvCxnSpPr>
          <p:cNvPr id="26" name="Google Shape;26;p8"/>
          <p:cNvCxnSpPr/>
          <p:nvPr/>
        </p:nvCxnSpPr>
        <p:spPr>
          <a:xfrm>
            <a:off x="4336472" y="621114"/>
            <a:ext cx="0" cy="906929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7" name="Google Shape;27;p8"/>
          <p:cNvSpPr/>
          <p:nvPr>
            <p:ph idx="3" type="pic"/>
          </p:nvPr>
        </p:nvSpPr>
        <p:spPr>
          <a:xfrm>
            <a:off x="4808538" y="655334"/>
            <a:ext cx="3406775" cy="838488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_ТС заголовок в 1 строку c картинкой">
  <p:cSld name="16_ТС заголовок в 1 строку c картинкой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9"/>
          <p:cNvSpPr txBox="1"/>
          <p:nvPr>
            <p:ph idx="12" type="sldNum"/>
          </p:nvPr>
        </p:nvSpPr>
        <p:spPr>
          <a:xfrm>
            <a:off x="18515038" y="10272700"/>
            <a:ext cx="778844" cy="424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1</a:t>
            </a:r>
            <a:endParaRPr/>
          </a:p>
        </p:txBody>
      </p:sp>
      <p:pic>
        <p:nvPicPr>
          <p:cNvPr id="30" name="Google Shape;30;p9"/>
          <p:cNvPicPr preferRelativeResize="0"/>
          <p:nvPr/>
        </p:nvPicPr>
        <p:blipFill rotWithShape="1">
          <a:blip r:embed="rId2">
            <a:alphaModFix/>
          </a:blip>
          <a:srcRect b="12816" l="0" r="0" t="4375"/>
          <a:stretch/>
        </p:blipFill>
        <p:spPr>
          <a:xfrm>
            <a:off x="0" y="-1"/>
            <a:ext cx="19823463" cy="1116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0_ТС заголовок в 1 строку c картинкой">
  <p:cSld name="20_ТС заголовок в 1 строку c картинкой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0"/>
          <p:cNvSpPr/>
          <p:nvPr/>
        </p:nvSpPr>
        <p:spPr>
          <a:xfrm rot="10800000">
            <a:off x="7161025" y="-2"/>
            <a:ext cx="12255499" cy="10440990"/>
          </a:xfrm>
          <a:prstGeom prst="round1Rect">
            <a:avLst>
              <a:gd fmla="val 16115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45700" lIns="468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10"/>
          <p:cNvSpPr/>
          <p:nvPr/>
        </p:nvSpPr>
        <p:spPr>
          <a:xfrm rot="10800000">
            <a:off x="13307828" y="0"/>
            <a:ext cx="6491472" cy="10440988"/>
          </a:xfrm>
          <a:custGeom>
            <a:rect b="b" l="l" r="r" t="t"/>
            <a:pathLst>
              <a:path extrusionOk="0" h="10287006" w="6491472">
                <a:moveTo>
                  <a:pt x="0" y="21265"/>
                </a:moveTo>
                <a:lnTo>
                  <a:pt x="4864725" y="0"/>
                </a:lnTo>
                <a:cubicBezTo>
                  <a:pt x="5763153" y="0"/>
                  <a:pt x="6491472" y="728319"/>
                  <a:pt x="6491472" y="1626747"/>
                </a:cubicBezTo>
                <a:lnTo>
                  <a:pt x="6491472" y="10287006"/>
                </a:lnTo>
                <a:lnTo>
                  <a:pt x="0" y="10287006"/>
                </a:lnTo>
                <a:lnTo>
                  <a:pt x="0" y="2126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468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10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theme" Target="../theme/theme1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53">
          <p15:clr>
            <a:srgbClr val="F26B43"/>
          </p15:clr>
        </p15:guide>
        <p15:guide id="2" orient="horz" pos="453">
          <p15:clr>
            <a:srgbClr val="F26B43"/>
          </p15:clr>
        </p15:guide>
        <p15:guide id="3" pos="12019">
          <p15:clr>
            <a:srgbClr val="F26B43"/>
          </p15:clr>
        </p15:guide>
        <p15:guide id="4" orient="horz" pos="6577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4.png"/><Relationship Id="rId4" Type="http://schemas.openxmlformats.org/officeDocument/2006/relationships/image" Target="../media/image27.png"/><Relationship Id="rId5" Type="http://schemas.openxmlformats.org/officeDocument/2006/relationships/image" Target="../media/image25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3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4.png"/><Relationship Id="rId4" Type="http://schemas.openxmlformats.org/officeDocument/2006/relationships/image" Target="../media/image14.png"/><Relationship Id="rId5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Relationship Id="rId4" Type="http://schemas.openxmlformats.org/officeDocument/2006/relationships/image" Target="../media/image6.png"/><Relationship Id="rId5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Relationship Id="rId4" Type="http://schemas.openxmlformats.org/officeDocument/2006/relationships/image" Target="../media/image26.png"/><Relationship Id="rId5" Type="http://schemas.openxmlformats.org/officeDocument/2006/relationships/image" Target="../media/image17.png"/><Relationship Id="rId6" Type="http://schemas.openxmlformats.org/officeDocument/2006/relationships/image" Target="../media/image21.png"/><Relationship Id="rId7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Relationship Id="rId4" Type="http://schemas.openxmlformats.org/officeDocument/2006/relationships/image" Target="../media/image21.png"/><Relationship Id="rId5" Type="http://schemas.openxmlformats.org/officeDocument/2006/relationships/image" Target="../media/image6.png"/><Relationship Id="rId6" Type="http://schemas.openxmlformats.org/officeDocument/2006/relationships/image" Target="../media/image2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3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1"/>
          <p:cNvSpPr txBox="1"/>
          <p:nvPr/>
        </p:nvSpPr>
        <p:spPr>
          <a:xfrm>
            <a:off x="702809" y="7944100"/>
            <a:ext cx="7722733" cy="189109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Noto Sans Symbols"/>
              <a:buNone/>
            </a:pPr>
            <a:r>
              <a:rPr b="1" i="0" lang="ru-RU" sz="8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Графы</a:t>
            </a:r>
            <a:endParaRPr/>
          </a:p>
        </p:txBody>
      </p:sp>
      <p:pic>
        <p:nvPicPr>
          <p:cNvPr id="234" name="Google Shape;234;p41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-7536" l="13084" r="15396" t="-22341"/>
          <a:stretch/>
        </p:blipFill>
        <p:spPr>
          <a:xfrm>
            <a:off x="9899651" y="0"/>
            <a:ext cx="9898908" cy="104409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0"/>
          <p:cNvSpPr/>
          <p:nvPr/>
        </p:nvSpPr>
        <p:spPr>
          <a:xfrm rot="10800000">
            <a:off x="8343900" y="-1"/>
            <a:ext cx="11455400" cy="11160125"/>
          </a:xfrm>
          <a:prstGeom prst="round1Rect">
            <a:avLst>
              <a:gd fmla="val 18799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9" name="Google Shape;349;p50"/>
          <p:cNvSpPr txBox="1"/>
          <p:nvPr/>
        </p:nvSpPr>
        <p:spPr>
          <a:xfrm>
            <a:off x="702810" y="564761"/>
            <a:ext cx="5795962" cy="9848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151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Noto Sans Symbols"/>
              <a:buNone/>
            </a:pPr>
            <a:r>
              <a:rPr b="1" i="0" lang="ru-RU" sz="6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Top-sort</a:t>
            </a:r>
            <a:endParaRPr b="1" i="0" sz="6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0" name="Google Shape;350;p50"/>
          <p:cNvSpPr txBox="1"/>
          <p:nvPr/>
        </p:nvSpPr>
        <p:spPr>
          <a:xfrm>
            <a:off x="702810" y="3260196"/>
            <a:ext cx="6351133" cy="19351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 Symbols"/>
              <a:buNone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Есть строй людей. Для некоторых людей хотим построить их в определенном порядке. Нужно построить людей или сказать, что это невозможно  </a:t>
            </a:r>
            <a:endParaRPr/>
          </a:p>
        </p:txBody>
      </p:sp>
      <p:pic>
        <p:nvPicPr>
          <p:cNvPr id="351" name="Google Shape;351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51064" y="6753298"/>
            <a:ext cx="7772400" cy="440682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Топологическая сортировка — Википедия" id="352" name="Google Shape;352;p5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823818" y="1145127"/>
            <a:ext cx="5988996" cy="530842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1. Строи и управление ими [1985 - - Начальная военная подготовка]" id="353" name="Google Shape;353;p5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567116" y="7308239"/>
            <a:ext cx="6502400" cy="299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1"/>
          <p:cNvSpPr txBox="1"/>
          <p:nvPr>
            <p:ph type="title"/>
          </p:nvPr>
        </p:nvSpPr>
        <p:spPr>
          <a:xfrm>
            <a:off x="738593" y="9089865"/>
            <a:ext cx="8226425" cy="13511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1249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9000"/>
              <a:buFont typeface="Arial"/>
              <a:buNone/>
            </a:pPr>
            <a:r>
              <a:rPr b="1" i="0" lang="ru-RU" sz="9000" u="none" cap="none" strike="noStrike">
                <a:solidFill>
                  <a:srgbClr val="1A1919"/>
                </a:solidFill>
                <a:latin typeface="Arial"/>
                <a:ea typeface="Arial"/>
                <a:cs typeface="Arial"/>
                <a:sym typeface="Arial"/>
              </a:rPr>
              <a:t>Спасибо!</a:t>
            </a:r>
            <a:endParaRPr b="1" i="0" sz="9000" u="none" cap="none" strike="noStrike">
              <a:solidFill>
                <a:srgbClr val="1A191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9" name="Google Shape;359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0780" y="1741795"/>
            <a:ext cx="7147155" cy="71560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42"/>
          <p:cNvSpPr/>
          <p:nvPr/>
        </p:nvSpPr>
        <p:spPr>
          <a:xfrm>
            <a:off x="751113" y="1161041"/>
            <a:ext cx="7386411" cy="8838045"/>
          </a:xfrm>
          <a:prstGeom prst="roundRect">
            <a:avLst>
              <a:gd fmla="val 3611" name="adj"/>
            </a:avLst>
          </a:prstGeom>
          <a:gradFill>
            <a:gsLst>
              <a:gs pos="0">
                <a:schemeClr val="accent1"/>
              </a:gs>
              <a:gs pos="21000">
                <a:schemeClr val="accent1"/>
              </a:gs>
              <a:gs pos="100000">
                <a:srgbClr val="FFEA7F"/>
              </a:gs>
            </a:gsLst>
            <a:lin ang="4800000" scaled="0"/>
          </a:gra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42"/>
          <p:cNvSpPr txBox="1"/>
          <p:nvPr/>
        </p:nvSpPr>
        <p:spPr>
          <a:xfrm>
            <a:off x="1470252" y="1746955"/>
            <a:ext cx="5964691" cy="27699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Noto Sans Symbols"/>
              <a:buNone/>
            </a:pPr>
            <a:r>
              <a:rPr b="1" i="0" lang="ru-RU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Декомпозиция задачи </a:t>
            </a:r>
            <a:br>
              <a:rPr b="1" i="0" lang="ru-RU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i="0" lang="ru-RU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на подзадачи</a:t>
            </a:r>
            <a:endParaRPr/>
          </a:p>
        </p:txBody>
      </p:sp>
      <p:sp>
        <p:nvSpPr>
          <p:cNvPr id="241" name="Google Shape;241;p42"/>
          <p:cNvSpPr/>
          <p:nvPr/>
        </p:nvSpPr>
        <p:spPr>
          <a:xfrm>
            <a:off x="8417832" y="1161041"/>
            <a:ext cx="10630354" cy="8838045"/>
          </a:xfrm>
          <a:prstGeom prst="roundRect">
            <a:avLst>
              <a:gd fmla="val 3611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2" name="Google Shape;242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31420" y="4865201"/>
            <a:ext cx="7386411" cy="4789504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42"/>
          <p:cNvSpPr txBox="1"/>
          <p:nvPr/>
        </p:nvSpPr>
        <p:spPr>
          <a:xfrm>
            <a:off x="9663598" y="1953428"/>
            <a:ext cx="8138822" cy="72532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-514350" lvl="0" marL="51435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AutoNum type="arabicPeriod"/>
            </a:pPr>
            <a:r>
              <a:rPr b="0" i="0" lang="ru-RU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Разбивайте задачи на подзадачи</a:t>
            </a:r>
            <a:endParaRPr/>
          </a:p>
          <a:p>
            <a:pPr indent="-336550" lvl="0" marL="51435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14350" lvl="0" marL="51435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AutoNum type="arabicPeriod"/>
            </a:pPr>
            <a:r>
              <a:rPr b="0" i="0" lang="ru-RU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Делайте предположения: “если я смогу найти минимум, то …”</a:t>
            </a:r>
            <a:endParaRPr/>
          </a:p>
          <a:p>
            <a:pPr indent="-336550" lvl="0" marL="51435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14350" lvl="0" marL="51435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AutoNum type="arabicPeriod"/>
            </a:pPr>
            <a:r>
              <a:rPr b="0" i="0" lang="ru-RU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Задачи обычно состоят из нескольких </a:t>
            </a:r>
            <a:br>
              <a:rPr b="0" i="0" lang="ru-RU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ru-RU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логических шагов</a:t>
            </a:r>
            <a:endParaRPr/>
          </a:p>
          <a:p>
            <a:pPr indent="-336550" lvl="0" marL="51435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14350" lvl="0" marL="51435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AutoNum type="arabicPeriod"/>
            </a:pPr>
            <a:r>
              <a:rPr b="0" i="0" lang="ru-RU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Если не можете придумать решение, то можете прикинуть какое от вас ждут решение на основе ограничений. </a:t>
            </a:r>
            <a:endParaRPr/>
          </a:p>
          <a:p>
            <a:pPr indent="-336550" lvl="0" marL="51435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14350" lvl="0" marL="51435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AutoNum type="arabicPeriod"/>
            </a:pPr>
            <a:r>
              <a:rPr b="0" i="0" lang="ru-RU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Если идей совсем нет, то можете просто вспоминать все алгоритмы, которые знаете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3"/>
          <p:cNvSpPr txBox="1"/>
          <p:nvPr/>
        </p:nvSpPr>
        <p:spPr>
          <a:xfrm>
            <a:off x="1503743" y="2415320"/>
            <a:ext cx="6987950" cy="90024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272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Noto Sans Symbols"/>
              <a:buNone/>
            </a:pPr>
            <a:r>
              <a:rPr b="1" i="0" lang="ru-RU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Важные определения</a:t>
            </a:r>
            <a:endParaRPr/>
          </a:p>
        </p:txBody>
      </p:sp>
      <p:sp>
        <p:nvSpPr>
          <p:cNvPr id="249" name="Google Shape;249;p43"/>
          <p:cNvSpPr/>
          <p:nvPr/>
        </p:nvSpPr>
        <p:spPr>
          <a:xfrm>
            <a:off x="9509856" y="2047064"/>
            <a:ext cx="8778144" cy="2226905"/>
          </a:xfrm>
          <a:prstGeom prst="roundRect">
            <a:avLst>
              <a:gd fmla="val 16364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45700" lIns="14400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Ориентированные или неориентированные 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p43"/>
          <p:cNvSpPr/>
          <p:nvPr/>
        </p:nvSpPr>
        <p:spPr>
          <a:xfrm>
            <a:off x="9509856" y="4631532"/>
            <a:ext cx="8778144" cy="2226905"/>
          </a:xfrm>
          <a:prstGeom prst="roundRect">
            <a:avLst>
              <a:gd fmla="val 14051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45700" lIns="14400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Взвешенные</a:t>
            </a:r>
            <a:endParaRPr/>
          </a:p>
        </p:txBody>
      </p:sp>
      <p:sp>
        <p:nvSpPr>
          <p:cNvPr id="251" name="Google Shape;251;p43"/>
          <p:cNvSpPr/>
          <p:nvPr/>
        </p:nvSpPr>
        <p:spPr>
          <a:xfrm>
            <a:off x="9509856" y="7216000"/>
            <a:ext cx="8778144" cy="2226905"/>
          </a:xfrm>
          <a:prstGeom prst="roundRect">
            <a:avLst>
              <a:gd fmla="val 15423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45700" lIns="14400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Связанные</a:t>
            </a:r>
            <a:endParaRPr/>
          </a:p>
        </p:txBody>
      </p:sp>
      <p:pic>
        <p:nvPicPr>
          <p:cNvPr id="252" name="Google Shape;252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049949" y="2865443"/>
            <a:ext cx="579793" cy="59014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049949" y="5449911"/>
            <a:ext cx="579793" cy="59014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049949" y="8034379"/>
            <a:ext cx="579793" cy="590146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43"/>
          <p:cNvSpPr txBox="1"/>
          <p:nvPr/>
        </p:nvSpPr>
        <p:spPr>
          <a:xfrm>
            <a:off x="1503743" y="4216350"/>
            <a:ext cx="7198733" cy="6117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rPr b="0" i="0" lang="ru-RU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Есть множество разных графов </a:t>
            </a:r>
            <a:endParaRPr/>
          </a:p>
        </p:txBody>
      </p:sp>
      <p:pic>
        <p:nvPicPr>
          <p:cNvPr id="256" name="Google Shape;256;p4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390499" y="4791507"/>
            <a:ext cx="8502384" cy="5513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4"/>
          <p:cNvSpPr txBox="1"/>
          <p:nvPr/>
        </p:nvSpPr>
        <p:spPr>
          <a:xfrm>
            <a:off x="686481" y="535277"/>
            <a:ext cx="5453062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Noto Sans Symbols"/>
              <a:buNone/>
            </a:pPr>
            <a:r>
              <a:rPr b="1" i="0" lang="ru-RU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Графы</a:t>
            </a:r>
            <a:endParaRPr/>
          </a:p>
        </p:txBody>
      </p:sp>
      <p:sp>
        <p:nvSpPr>
          <p:cNvPr id="262" name="Google Shape;262;p44"/>
          <p:cNvSpPr txBox="1"/>
          <p:nvPr/>
        </p:nvSpPr>
        <p:spPr>
          <a:xfrm>
            <a:off x="719138" y="2981149"/>
            <a:ext cx="5645803" cy="17863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571500" lvl="0" marL="571500" marR="0" rtl="0" algn="l">
              <a:lnSpc>
                <a:spcPct val="1055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Char char="•"/>
            </a:pPr>
            <a:r>
              <a:rPr b="0" i="0" lang="ru-RU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Что такое граф?</a:t>
            </a:r>
            <a:endParaRPr/>
          </a:p>
          <a:p>
            <a:pPr indent="-571500" lvl="0" marL="571500" marR="0" rtl="0" algn="l">
              <a:lnSpc>
                <a:spcPct val="105555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Char char="•"/>
            </a:pPr>
            <a:r>
              <a:rPr b="0" i="0" lang="ru-RU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Множество вершин и ребер</a:t>
            </a:r>
            <a:endParaRPr/>
          </a:p>
        </p:txBody>
      </p:sp>
      <p:pic>
        <p:nvPicPr>
          <p:cNvPr id="263" name="Google Shape;263;p44"/>
          <p:cNvPicPr preferRelativeResize="0"/>
          <p:nvPr/>
        </p:nvPicPr>
        <p:blipFill rotWithShape="1">
          <a:blip r:embed="rId3">
            <a:alphaModFix/>
          </a:blip>
          <a:srcRect b="17629" l="6490" r="5410" t="0"/>
          <a:stretch/>
        </p:blipFill>
        <p:spPr>
          <a:xfrm>
            <a:off x="0" y="5723293"/>
            <a:ext cx="6645729" cy="5436832"/>
          </a:xfrm>
          <a:prstGeom prst="round2DiagRect">
            <a:avLst>
              <a:gd fmla="val 29057" name="adj1"/>
              <a:gd fmla="val 0" name="adj2"/>
            </a:avLst>
          </a:prstGeom>
          <a:noFill/>
          <a:ln>
            <a:noFill/>
          </a:ln>
        </p:spPr>
      </p:pic>
      <p:sp>
        <p:nvSpPr>
          <p:cNvPr descr="Понятие и представление графа | Школа Олимпиадного Программирования ИКЦ" id="264" name="Google Shape;264;p44"/>
          <p:cNvSpPr/>
          <p:nvPr/>
        </p:nvSpPr>
        <p:spPr>
          <a:xfrm>
            <a:off x="9747250" y="54276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73"/>
              <a:buFont typeface="Arial"/>
              <a:buNone/>
            </a:pPr>
            <a:r>
              <a:t/>
            </a:r>
            <a:endParaRPr b="0" i="0" sz="1773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Создание программ" id="265" name="Google Shape;265;p4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78641" y="2532646"/>
            <a:ext cx="9512968" cy="639963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6" name="Google Shape;266;p44"/>
          <p:cNvGrpSpPr/>
          <p:nvPr/>
        </p:nvGrpSpPr>
        <p:grpSpPr>
          <a:xfrm>
            <a:off x="7828655" y="2274384"/>
            <a:ext cx="9993179" cy="7120627"/>
            <a:chOff x="1445984" y="5624518"/>
            <a:chExt cx="10785345" cy="4107311"/>
          </a:xfrm>
        </p:grpSpPr>
        <p:sp>
          <p:nvSpPr>
            <p:cNvPr id="267" name="Google Shape;267;p44"/>
            <p:cNvSpPr/>
            <p:nvPr/>
          </p:nvSpPr>
          <p:spPr>
            <a:xfrm>
              <a:off x="1445984" y="5624518"/>
              <a:ext cx="10785345" cy="4107311"/>
            </a:xfrm>
            <a:prstGeom prst="roundRect">
              <a:avLst>
                <a:gd fmla="val 9511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68" name="Google Shape;268;p44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1959882" y="6127319"/>
              <a:ext cx="9757548" cy="3101709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descr="Создание программ" id="269" name="Google Shape;269;p4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78641" y="2532646"/>
            <a:ext cx="9512968" cy="63996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5"/>
          <p:cNvSpPr/>
          <p:nvPr/>
        </p:nvSpPr>
        <p:spPr>
          <a:xfrm>
            <a:off x="719137" y="4781709"/>
            <a:ext cx="7216549" cy="4107311"/>
          </a:xfrm>
          <a:prstGeom prst="roundRect">
            <a:avLst>
              <a:gd fmla="val 9511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45"/>
          <p:cNvSpPr/>
          <p:nvPr/>
        </p:nvSpPr>
        <p:spPr>
          <a:xfrm rot="10800000">
            <a:off x="0" y="-5094"/>
            <a:ext cx="19799300" cy="3859918"/>
          </a:xfrm>
          <a:prstGeom prst="round1Rect">
            <a:avLst>
              <a:gd fmla="val 37410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45"/>
          <p:cNvSpPr txBox="1"/>
          <p:nvPr/>
        </p:nvSpPr>
        <p:spPr>
          <a:xfrm>
            <a:off x="1233035" y="1417033"/>
            <a:ext cx="9526815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Noto Sans Symbols"/>
              <a:buNone/>
            </a:pPr>
            <a:r>
              <a:rPr b="1" i="0" lang="ru-RU" sz="6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Дерево</a:t>
            </a:r>
            <a:endParaRPr/>
          </a:p>
        </p:txBody>
      </p:sp>
      <p:sp>
        <p:nvSpPr>
          <p:cNvPr id="277" name="Google Shape;277;p45"/>
          <p:cNvSpPr txBox="1"/>
          <p:nvPr/>
        </p:nvSpPr>
        <p:spPr>
          <a:xfrm>
            <a:off x="1222181" y="5151312"/>
            <a:ext cx="6547883" cy="47320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 Symbols"/>
              <a:buNone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Связный граф без циклов</a:t>
            </a:r>
            <a:endParaRPr/>
          </a:p>
        </p:txBody>
      </p:sp>
      <p:sp>
        <p:nvSpPr>
          <p:cNvPr id="278" name="Google Shape;278;p45"/>
          <p:cNvSpPr txBox="1"/>
          <p:nvPr/>
        </p:nvSpPr>
        <p:spPr>
          <a:xfrm>
            <a:off x="1863860" y="6127319"/>
            <a:ext cx="5744839" cy="19992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416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 Symbols"/>
              <a:buNone/>
            </a:pPr>
            <a:r>
              <a:rPr b="0" i="0" lang="ru-RU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Сколько в таком графе вершин и ребер</a:t>
            </a:r>
            <a:endParaRPr/>
          </a:p>
          <a:p>
            <a:pPr indent="0" lvl="0" marL="0" marR="0" rtl="0" algn="l">
              <a:lnSpc>
                <a:spcPct val="141666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 Symbols"/>
              <a:buNone/>
            </a:pPr>
            <a:r>
              <a:rPr b="0" i="0" lang="ru-RU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Как можно обойти дерево?</a:t>
            </a:r>
            <a:endParaRPr/>
          </a:p>
          <a:p>
            <a:pPr indent="0" lvl="0" marL="0" marR="0" rtl="0" algn="l">
              <a:lnSpc>
                <a:spcPct val="141666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 Symbols"/>
              <a:buNone/>
            </a:pPr>
            <a:r>
              <a:rPr b="0" i="0" lang="ru-RU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Что такое листья и родители</a:t>
            </a:r>
            <a:endParaRPr/>
          </a:p>
        </p:txBody>
      </p:sp>
      <p:grpSp>
        <p:nvGrpSpPr>
          <p:cNvPr id="279" name="Google Shape;279;p45"/>
          <p:cNvGrpSpPr/>
          <p:nvPr/>
        </p:nvGrpSpPr>
        <p:grpSpPr>
          <a:xfrm>
            <a:off x="11863616" y="4595044"/>
            <a:ext cx="6529627" cy="4480640"/>
            <a:chOff x="1445984" y="5624518"/>
            <a:chExt cx="10785345" cy="4107311"/>
          </a:xfrm>
        </p:grpSpPr>
        <p:sp>
          <p:nvSpPr>
            <p:cNvPr id="280" name="Google Shape;280;p45"/>
            <p:cNvSpPr/>
            <p:nvPr/>
          </p:nvSpPr>
          <p:spPr>
            <a:xfrm>
              <a:off x="1445984" y="5624518"/>
              <a:ext cx="10785345" cy="4107311"/>
            </a:xfrm>
            <a:prstGeom prst="roundRect">
              <a:avLst>
                <a:gd fmla="val 9511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81" name="Google Shape;281;p4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959882" y="6127319"/>
              <a:ext cx="9757548" cy="3101709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82" name="Google Shape;282;p4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74824" y="6149633"/>
            <a:ext cx="459807" cy="4598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4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74823" y="6897046"/>
            <a:ext cx="459807" cy="4598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4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2174738" y="4890249"/>
            <a:ext cx="5907382" cy="401359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4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30997" y="7613836"/>
            <a:ext cx="459807" cy="4598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46"/>
          <p:cNvSpPr/>
          <p:nvPr/>
        </p:nvSpPr>
        <p:spPr>
          <a:xfrm rot="10800000">
            <a:off x="0" y="-5095"/>
            <a:ext cx="19799300" cy="4881894"/>
          </a:xfrm>
          <a:prstGeom prst="round1Rect">
            <a:avLst>
              <a:gd fmla="val 37410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p46"/>
          <p:cNvSpPr txBox="1"/>
          <p:nvPr/>
        </p:nvSpPr>
        <p:spPr>
          <a:xfrm>
            <a:off x="1233035" y="1707760"/>
            <a:ext cx="9526815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Noto Sans Symbols"/>
              <a:buNone/>
            </a:pPr>
            <a:r>
              <a:rPr b="1" i="0" lang="ru-RU" sz="6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DFS</a:t>
            </a:r>
            <a:endParaRPr b="1" i="0" sz="6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p46"/>
          <p:cNvSpPr txBox="1"/>
          <p:nvPr/>
        </p:nvSpPr>
        <p:spPr>
          <a:xfrm>
            <a:off x="1147983" y="3082504"/>
            <a:ext cx="6082164" cy="10054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 Symbols"/>
              <a:buNone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Есть дерево, хотим найти самый удаленный от корня лист </a:t>
            </a:r>
            <a:endParaRPr/>
          </a:p>
        </p:txBody>
      </p:sp>
      <p:pic>
        <p:nvPicPr>
          <p:cNvPr descr="Создание программ" id="293" name="Google Shape;293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94427" y="785643"/>
            <a:ext cx="8640593" cy="3875560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46"/>
          <p:cNvSpPr/>
          <p:nvPr/>
        </p:nvSpPr>
        <p:spPr>
          <a:xfrm flipH="1">
            <a:off x="0" y="7064188"/>
            <a:ext cx="19799300" cy="4095937"/>
          </a:xfrm>
          <a:prstGeom prst="round1Rect">
            <a:avLst>
              <a:gd fmla="val 37410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p46"/>
          <p:cNvSpPr txBox="1"/>
          <p:nvPr/>
        </p:nvSpPr>
        <p:spPr>
          <a:xfrm>
            <a:off x="1147983" y="7798977"/>
            <a:ext cx="9842746" cy="37753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457200" lvl="0" marL="45720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Как гранить граф?</a:t>
            </a:r>
            <a:endParaRPr/>
          </a:p>
          <a:p>
            <a:pPr indent="-457200" lvl="0" marL="457200" marR="0" rtl="0" algn="l">
              <a:lnSpc>
                <a:spcPct val="142857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Как его обходить?</a:t>
            </a:r>
            <a:endParaRPr/>
          </a:p>
          <a:p>
            <a:pPr indent="-457200" lvl="0" marL="457200" marR="0" rtl="0" algn="l">
              <a:lnSpc>
                <a:spcPct val="142857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Что делать, если нам будет дано не дерево?</a:t>
            </a:r>
            <a:endParaRPr/>
          </a:p>
          <a:p>
            <a:pPr indent="-279400" lvl="0" marL="457200" marR="0" rtl="0" algn="l">
              <a:lnSpc>
                <a:spcPct val="142857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79400" lvl="0" marL="457200" marR="0" rtl="0" algn="l">
              <a:lnSpc>
                <a:spcPct val="142857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7"/>
          <p:cNvSpPr/>
          <p:nvPr/>
        </p:nvSpPr>
        <p:spPr>
          <a:xfrm>
            <a:off x="719138" y="5624518"/>
            <a:ext cx="7216549" cy="4441373"/>
          </a:xfrm>
          <a:prstGeom prst="roundRect">
            <a:avLst>
              <a:gd fmla="val 9511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1" name="Google Shape;301;p47"/>
          <p:cNvSpPr/>
          <p:nvPr/>
        </p:nvSpPr>
        <p:spPr>
          <a:xfrm rot="10800000">
            <a:off x="0" y="0"/>
            <a:ext cx="19799300" cy="4441371"/>
          </a:xfrm>
          <a:prstGeom prst="round1Rect">
            <a:avLst>
              <a:gd fmla="val 37410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2" name="Google Shape;302;p47"/>
          <p:cNvSpPr txBox="1"/>
          <p:nvPr/>
        </p:nvSpPr>
        <p:spPr>
          <a:xfrm>
            <a:off x="1233035" y="1707760"/>
            <a:ext cx="9526815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Noto Sans Symbols"/>
              <a:buNone/>
            </a:pPr>
            <a:r>
              <a:rPr b="1" i="0" lang="ru-RU" sz="6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Матрица смежности</a:t>
            </a:r>
            <a:endParaRPr/>
          </a:p>
        </p:txBody>
      </p:sp>
      <p:sp>
        <p:nvSpPr>
          <p:cNvPr id="303" name="Google Shape;303;p47"/>
          <p:cNvSpPr txBox="1"/>
          <p:nvPr/>
        </p:nvSpPr>
        <p:spPr>
          <a:xfrm>
            <a:off x="1233035" y="6149133"/>
            <a:ext cx="5771269" cy="47320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 Symbols"/>
              <a:buNone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Массив для каждой вершины</a:t>
            </a:r>
            <a:endParaRPr/>
          </a:p>
        </p:txBody>
      </p:sp>
      <p:grpSp>
        <p:nvGrpSpPr>
          <p:cNvPr id="304" name="Google Shape;304;p47"/>
          <p:cNvGrpSpPr/>
          <p:nvPr/>
        </p:nvGrpSpPr>
        <p:grpSpPr>
          <a:xfrm>
            <a:off x="8294818" y="5624518"/>
            <a:ext cx="9514357" cy="4441373"/>
            <a:chOff x="1445984" y="5624518"/>
            <a:chExt cx="10785345" cy="4107311"/>
          </a:xfrm>
        </p:grpSpPr>
        <p:sp>
          <p:nvSpPr>
            <p:cNvPr id="305" name="Google Shape;305;p47"/>
            <p:cNvSpPr/>
            <p:nvPr/>
          </p:nvSpPr>
          <p:spPr>
            <a:xfrm>
              <a:off x="1445984" y="5624518"/>
              <a:ext cx="10785345" cy="4107311"/>
            </a:xfrm>
            <a:prstGeom prst="roundRect">
              <a:avLst>
                <a:gd fmla="val 9511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306" name="Google Shape;306;p4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959882" y="6127319"/>
              <a:ext cx="9757548" cy="310170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07" name="Google Shape;307;p47"/>
          <p:cNvSpPr txBox="1"/>
          <p:nvPr/>
        </p:nvSpPr>
        <p:spPr>
          <a:xfrm>
            <a:off x="1969735" y="7159778"/>
            <a:ext cx="5744839" cy="24352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416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 Symbols"/>
              <a:buNone/>
            </a:pPr>
            <a:r>
              <a:rPr b="0" i="0" lang="ru-RU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Как хранить взвешенный граф?</a:t>
            </a:r>
            <a:endParaRPr/>
          </a:p>
          <a:p>
            <a:pPr indent="0" lvl="0" marL="0" marR="0" rtl="0" algn="l">
              <a:lnSpc>
                <a:spcPct val="141666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 Symbols"/>
              <a:buNone/>
            </a:pPr>
            <a:r>
              <a:rPr b="0" i="0" lang="ru-RU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Как найти кратчайшее расстояния, если можно сделать два шага?</a:t>
            </a:r>
            <a:endParaRPr/>
          </a:p>
          <a:p>
            <a:pPr indent="0" lvl="0" marL="0" marR="0" rtl="0" algn="l">
              <a:lnSpc>
                <a:spcPct val="141666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 Symbols"/>
              <a:buNone/>
            </a:pPr>
            <a:r>
              <a:rPr b="0" i="0" lang="ru-RU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Если можно сделать n шагов?*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8" name="Google Shape;308;p4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530053" y="5720792"/>
            <a:ext cx="4604495" cy="387426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Google Shape;309;p4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3237534" y="5865594"/>
            <a:ext cx="4240269" cy="3685467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Google Shape;310;p4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2906161" y="5978874"/>
            <a:ext cx="761775" cy="3250154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" name="Google Shape;311;p47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170974" y="7218366"/>
            <a:ext cx="459807" cy="459807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" name="Google Shape;312;p47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159910" y="8094188"/>
            <a:ext cx="459807" cy="459807"/>
          </a:xfrm>
          <a:prstGeom prst="rect">
            <a:avLst/>
          </a:prstGeom>
          <a:noFill/>
          <a:ln>
            <a:noFill/>
          </a:ln>
        </p:spPr>
      </p:pic>
      <p:pic>
        <p:nvPicPr>
          <p:cNvPr id="313" name="Google Shape;313;p47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170973" y="9042117"/>
            <a:ext cx="459807" cy="4598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48"/>
          <p:cNvSpPr/>
          <p:nvPr/>
        </p:nvSpPr>
        <p:spPr>
          <a:xfrm>
            <a:off x="510394" y="5700312"/>
            <a:ext cx="7216549" cy="4441373"/>
          </a:xfrm>
          <a:prstGeom prst="roundRect">
            <a:avLst>
              <a:gd fmla="val 9511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Google Shape;319;p48"/>
          <p:cNvSpPr/>
          <p:nvPr/>
        </p:nvSpPr>
        <p:spPr>
          <a:xfrm rot="10800000">
            <a:off x="0" y="0"/>
            <a:ext cx="19799300" cy="4441371"/>
          </a:xfrm>
          <a:prstGeom prst="round1Rect">
            <a:avLst>
              <a:gd fmla="val 37410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0" name="Google Shape;320;p48"/>
          <p:cNvSpPr txBox="1"/>
          <p:nvPr/>
        </p:nvSpPr>
        <p:spPr>
          <a:xfrm>
            <a:off x="1233035" y="1707760"/>
            <a:ext cx="9526815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Noto Sans Symbols"/>
              <a:buNone/>
            </a:pPr>
            <a:r>
              <a:rPr b="1" i="0" lang="ru-RU" sz="6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Cписок смежности</a:t>
            </a:r>
            <a:endParaRPr/>
          </a:p>
        </p:txBody>
      </p:sp>
      <p:sp>
        <p:nvSpPr>
          <p:cNvPr id="321" name="Google Shape;321;p48"/>
          <p:cNvSpPr txBox="1"/>
          <p:nvPr/>
        </p:nvSpPr>
        <p:spPr>
          <a:xfrm>
            <a:off x="1233035" y="6149133"/>
            <a:ext cx="5771269" cy="47320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 Symbols"/>
              <a:buNone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Массив для каждой вершины</a:t>
            </a:r>
            <a:endParaRPr/>
          </a:p>
        </p:txBody>
      </p:sp>
      <p:grpSp>
        <p:nvGrpSpPr>
          <p:cNvPr id="322" name="Google Shape;322;p48"/>
          <p:cNvGrpSpPr/>
          <p:nvPr/>
        </p:nvGrpSpPr>
        <p:grpSpPr>
          <a:xfrm>
            <a:off x="8294818" y="5624518"/>
            <a:ext cx="9514357" cy="4441373"/>
            <a:chOff x="1445984" y="5624518"/>
            <a:chExt cx="10785345" cy="4107311"/>
          </a:xfrm>
        </p:grpSpPr>
        <p:sp>
          <p:nvSpPr>
            <p:cNvPr id="323" name="Google Shape;323;p48"/>
            <p:cNvSpPr/>
            <p:nvPr/>
          </p:nvSpPr>
          <p:spPr>
            <a:xfrm>
              <a:off x="1445984" y="5624518"/>
              <a:ext cx="10785345" cy="4107311"/>
            </a:xfrm>
            <a:prstGeom prst="roundRect">
              <a:avLst>
                <a:gd fmla="val 9511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324" name="Google Shape;324;p48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959882" y="6127319"/>
              <a:ext cx="9757548" cy="310170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25" name="Google Shape;325;p48"/>
          <p:cNvSpPr txBox="1"/>
          <p:nvPr/>
        </p:nvSpPr>
        <p:spPr>
          <a:xfrm>
            <a:off x="1969735" y="7159778"/>
            <a:ext cx="5744839" cy="19992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416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 Symbols"/>
              <a:buNone/>
            </a:pPr>
            <a:r>
              <a:rPr b="0" i="0" lang="ru-RU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Как хранить взвешенный граф?</a:t>
            </a:r>
            <a:endParaRPr/>
          </a:p>
          <a:p>
            <a:pPr indent="0" lvl="0" marL="0" marR="0" rtl="0" algn="l">
              <a:lnSpc>
                <a:spcPct val="141666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 Symbols"/>
              <a:buNone/>
            </a:pPr>
            <a:r>
              <a:rPr b="0" i="0" lang="ru-RU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Как написать DFS?</a:t>
            </a:r>
            <a:endParaRPr/>
          </a:p>
          <a:p>
            <a:pPr indent="0" lvl="0" marL="0" marR="0" rtl="0" algn="l">
              <a:lnSpc>
                <a:spcPct val="141666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 Symbols"/>
              <a:buNone/>
            </a:pPr>
            <a:r>
              <a:rPr b="0" i="0" lang="ru-RU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Можно ли обходить по порядку?</a:t>
            </a:r>
            <a:endParaRPr/>
          </a:p>
        </p:txBody>
      </p:sp>
      <p:pic>
        <p:nvPicPr>
          <p:cNvPr id="326" name="Google Shape;326;p4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459116" y="5978874"/>
            <a:ext cx="9213421" cy="3745418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p4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89185" y="7186280"/>
            <a:ext cx="459807" cy="459807"/>
          </a:xfrm>
          <a:prstGeom prst="rect">
            <a:avLst/>
          </a:prstGeom>
          <a:noFill/>
          <a:ln>
            <a:noFill/>
          </a:ln>
        </p:spPr>
      </p:pic>
      <p:pic>
        <p:nvPicPr>
          <p:cNvPr id="328" name="Google Shape;328;p4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242567" y="7929506"/>
            <a:ext cx="459807" cy="459807"/>
          </a:xfrm>
          <a:prstGeom prst="rect">
            <a:avLst/>
          </a:prstGeom>
          <a:noFill/>
          <a:ln>
            <a:noFill/>
          </a:ln>
        </p:spPr>
      </p:pic>
      <p:pic>
        <p:nvPicPr>
          <p:cNvPr id="329" name="Google Shape;329;p4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225990" y="8675123"/>
            <a:ext cx="459807" cy="45980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Граф - Contester" id="330" name="Google Shape;330;p4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640272" y="6276974"/>
            <a:ext cx="8823448" cy="31364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9"/>
          <p:cNvSpPr txBox="1"/>
          <p:nvPr/>
        </p:nvSpPr>
        <p:spPr>
          <a:xfrm>
            <a:off x="1503743" y="2047064"/>
            <a:ext cx="6987950" cy="9848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151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Noto Sans Symbols"/>
              <a:buNone/>
            </a:pPr>
            <a:r>
              <a:rPr b="1" i="0" lang="ru-RU" sz="6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BFS</a:t>
            </a:r>
            <a:endParaRPr b="1" i="0" sz="6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6" name="Google Shape;336;p49"/>
          <p:cNvSpPr/>
          <p:nvPr/>
        </p:nvSpPr>
        <p:spPr>
          <a:xfrm>
            <a:off x="9509856" y="2047064"/>
            <a:ext cx="8778144" cy="2226905"/>
          </a:xfrm>
          <a:prstGeom prst="roundRect">
            <a:avLst>
              <a:gd fmla="val 16364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45700" lIns="14400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Заведем очередь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7" name="Google Shape;337;p49"/>
          <p:cNvSpPr/>
          <p:nvPr/>
        </p:nvSpPr>
        <p:spPr>
          <a:xfrm>
            <a:off x="9509856" y="4631532"/>
            <a:ext cx="8778144" cy="2226905"/>
          </a:xfrm>
          <a:prstGeom prst="roundRect">
            <a:avLst>
              <a:gd fmla="val 14051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45700" lIns="14400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Рассматриваем вершину в начале  </a:t>
            </a:r>
            <a:endParaRPr/>
          </a:p>
        </p:txBody>
      </p:sp>
      <p:sp>
        <p:nvSpPr>
          <p:cNvPr id="338" name="Google Shape;338;p49"/>
          <p:cNvSpPr/>
          <p:nvPr/>
        </p:nvSpPr>
        <p:spPr>
          <a:xfrm>
            <a:off x="9509856" y="7216000"/>
            <a:ext cx="8778144" cy="2226905"/>
          </a:xfrm>
          <a:prstGeom prst="roundRect">
            <a:avLst>
              <a:gd fmla="val 15423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45700" lIns="14400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Всех детей кладем в конец</a:t>
            </a:r>
            <a:endParaRPr/>
          </a:p>
        </p:txBody>
      </p:sp>
      <p:pic>
        <p:nvPicPr>
          <p:cNvPr id="339" name="Google Shape;339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049949" y="2865443"/>
            <a:ext cx="579793" cy="59014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049949" y="5449911"/>
            <a:ext cx="579793" cy="59014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Google Shape;341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049949" y="8034379"/>
            <a:ext cx="579793" cy="590146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49"/>
          <p:cNvSpPr txBox="1"/>
          <p:nvPr/>
        </p:nvSpPr>
        <p:spPr>
          <a:xfrm>
            <a:off x="1503743" y="4216350"/>
            <a:ext cx="7198733" cy="6117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rPr b="0" i="0" lang="ru-RU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Будем обходить не в «глубину», а в «ширину»</a:t>
            </a:r>
            <a:endParaRPr/>
          </a:p>
        </p:txBody>
      </p:sp>
      <p:pic>
        <p:nvPicPr>
          <p:cNvPr id="343" name="Google Shape;343;p4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310289" y="4927864"/>
            <a:ext cx="8502384" cy="5513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Тема Office">
  <a:themeElements>
    <a:clrScheme name="Пользовательские 21">
      <a:dk1>
        <a:srgbClr val="1A1919"/>
      </a:dk1>
      <a:lt1>
        <a:srgbClr val="282828"/>
      </a:lt1>
      <a:dk2>
        <a:srgbClr val="757675"/>
      </a:dk2>
      <a:lt2>
        <a:srgbClr val="585858"/>
      </a:lt2>
      <a:accent1>
        <a:srgbClr val="FFDD2C"/>
      </a:accent1>
      <a:accent2>
        <a:srgbClr val="E5ECFF"/>
      </a:accent2>
      <a:accent3>
        <a:srgbClr val="F9F9F9"/>
      </a:accent3>
      <a:accent4>
        <a:srgbClr val="F5F5F6"/>
      </a:accent4>
      <a:accent5>
        <a:srgbClr val="AFAFAF"/>
      </a:accent5>
      <a:accent6>
        <a:srgbClr val="FFFFFF"/>
      </a:accent6>
      <a:hlink>
        <a:srgbClr val="438AF8"/>
      </a:hlink>
      <a:folHlink>
        <a:srgbClr val="52545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Тема Office">
  <a:themeElements>
    <a:clrScheme name="Тема 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CC520"/>
      </a:accent1>
      <a:accent2>
        <a:srgbClr val="DEDEDE"/>
      </a:accent2>
      <a:accent3>
        <a:srgbClr val="585858"/>
      </a:accent3>
      <a:accent4>
        <a:srgbClr val="BCBCBC"/>
      </a:accent4>
      <a:accent5>
        <a:srgbClr val="B1C5FA"/>
      </a:accent5>
      <a:accent6>
        <a:srgbClr val="6236FF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